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366" r:id="rId5"/>
    <p:sldId id="367" r:id="rId6"/>
    <p:sldId id="393" r:id="rId7"/>
    <p:sldId id="395" r:id="rId8"/>
    <p:sldId id="394" r:id="rId9"/>
    <p:sldId id="369" r:id="rId10"/>
    <p:sldId id="396" r:id="rId11"/>
    <p:sldId id="397" r:id="rId12"/>
    <p:sldId id="398" r:id="rId13"/>
    <p:sldId id="404" r:id="rId14"/>
    <p:sldId id="257" r:id="rId1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EECF"/>
    <a:srgbClr val="F9F9F9"/>
    <a:srgbClr val="696FDD"/>
    <a:srgbClr val="A95E40"/>
    <a:srgbClr val="BFC7C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92" autoAdjust="0"/>
    <p:restoredTop sz="94660"/>
  </p:normalViewPr>
  <p:slideViewPr>
    <p:cSldViewPr snapToGrid="0">
      <p:cViewPr varScale="1">
        <p:scale>
          <a:sx n="56" d="100"/>
          <a:sy n="56" d="100"/>
        </p:scale>
        <p:origin x="36" y="1182"/>
      </p:cViewPr>
      <p:guideLst/>
    </p:cSldViewPr>
  </p:slideViewPr>
  <p:notesTextViewPr>
    <p:cViewPr>
      <p:scale>
        <a:sx n="1" d="1"/>
        <a:sy n="1" d="1"/>
      </p:scale>
      <p:origin x="0" y="0"/>
    </p:cViewPr>
  </p:notesTextViewPr>
  <p:sorterViewPr>
    <p:cViewPr>
      <p:scale>
        <a:sx n="100" d="100"/>
        <a:sy n="100" d="100"/>
      </p:scale>
      <p:origin x="0" y="-2034"/>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8C2803-E06E-4EA4-B347-5D4C0589E0FB}"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12A6EA-494D-4A2D-85A4-52EAB07446F1}"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12A6EA-494D-4A2D-85A4-52EAB07446F1}"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AA39BF-A0C1-4329-B52D-A0BC4CCA7601}"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AA39BF-A0C1-4329-B52D-A0BC4CCA7601}"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12A6EA-494D-4A2D-85A4-52EAB07446F1}"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12A6EA-494D-4A2D-85A4-52EAB07446F1}"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12A6EA-494D-4A2D-85A4-52EAB07446F1}"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12A6EA-494D-4A2D-85A4-52EAB07446F1}"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12A6EA-494D-4A2D-85A4-52EAB07446F1}"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12A6EA-494D-4A2D-85A4-52EAB07446F1}"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AA39BF-A0C1-4329-B52D-A0BC4CCA7601}"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AA39BF-A0C1-4329-B52D-A0BC4CCA7601}"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AA39BF-A0C1-4329-B52D-A0BC4CCA7601}"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7" name="矩形 6"/>
          <p:cNvSpPr/>
          <p:nvPr userDrawn="1"/>
        </p:nvSpPr>
        <p:spPr>
          <a:xfrm>
            <a:off x="1" y="1830286"/>
            <a:ext cx="12192000" cy="1985367"/>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20"/>
          </a:p>
        </p:txBody>
      </p:sp>
      <p:cxnSp>
        <p:nvCxnSpPr>
          <p:cNvPr id="8" name="直接连接符 7"/>
          <p:cNvCxnSpPr/>
          <p:nvPr userDrawn="1"/>
        </p:nvCxnSpPr>
        <p:spPr>
          <a:xfrm>
            <a:off x="1" y="1755084"/>
            <a:ext cx="12192000" cy="0"/>
          </a:xfrm>
          <a:prstGeom prst="line">
            <a:avLst/>
          </a:prstGeom>
          <a:ln w="38100">
            <a:solidFill>
              <a:schemeClr val="tx1">
                <a:alpha val="30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userDrawn="1"/>
        </p:nvCxnSpPr>
        <p:spPr>
          <a:xfrm>
            <a:off x="-34479" y="3873799"/>
            <a:ext cx="12192000" cy="0"/>
          </a:xfrm>
          <a:prstGeom prst="line">
            <a:avLst/>
          </a:prstGeom>
          <a:ln w="38100">
            <a:solidFill>
              <a:schemeClr val="tx1">
                <a:alpha val="3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1524000" y="1922361"/>
            <a:ext cx="9144000" cy="1679677"/>
          </a:xfrm>
        </p:spPr>
        <p:txBody>
          <a:bodyPr anchor="ctr" anchorCtr="0">
            <a:normAutofit/>
          </a:bodyPr>
          <a:lstStyle>
            <a:lvl1pPr algn="ctr">
              <a:defRPr sz="5400">
                <a:ln>
                  <a:solidFill>
                    <a:schemeClr val="accent1"/>
                  </a:solidFill>
                </a:ln>
                <a:solidFill>
                  <a:schemeClr val="tx2"/>
                </a:solidFill>
                <a:effectLst>
                  <a:outerShdw blurRad="38100" dist="38100" dir="2700000" algn="tl">
                    <a:srgbClr val="000000">
                      <a:alpha val="43137"/>
                    </a:srgbClr>
                  </a:outerShdw>
                </a:effectLst>
              </a:defRPr>
            </a:lvl1pPr>
          </a:lstStyle>
          <a:p>
            <a:r>
              <a:rPr lang="zh-CN" altLang="en-US" dirty="0" smtClean="0"/>
              <a:t>单击此处编辑母版标题样式</a:t>
            </a:r>
            <a:endParaRPr lang="en-US" dirty="0"/>
          </a:p>
        </p:txBody>
      </p:sp>
      <p:sp>
        <p:nvSpPr>
          <p:cNvPr id="3" name="Subtitle 2"/>
          <p:cNvSpPr>
            <a:spLocks noGrp="1"/>
          </p:cNvSpPr>
          <p:nvPr>
            <p:ph type="subTitle" idx="1"/>
          </p:nvPr>
        </p:nvSpPr>
        <p:spPr>
          <a:xfrm>
            <a:off x="1524000" y="4084320"/>
            <a:ext cx="9144000" cy="629920"/>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B5E5BC71-95FF-4735-857D-DC68A703E56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B62C738-9D25-430B-9982-24AFC138CB43}"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1EC61D3F-34E9-4F9D-84A2-72367D9F9A68}"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254DC01-BD11-43BE-8FE9-19C0CFD26E47}" type="slidenum">
              <a:rPr lang="zh-CN" altLang="en-US" smtClean="0"/>
            </a:fld>
            <a:endParaRPr lang="zh-CN" altLang="en-US"/>
          </a:p>
        </p:txBody>
      </p:sp>
      <p:sp>
        <p:nvSpPr>
          <p:cNvPr id="9" name="文本占位符 8"/>
          <p:cNvSpPr>
            <a:spLocks noGrp="1"/>
          </p:cNvSpPr>
          <p:nvPr>
            <p:ph type="body" sz="quarter" idx="13"/>
          </p:nvPr>
        </p:nvSpPr>
        <p:spPr>
          <a:xfrm>
            <a:off x="839559" y="255122"/>
            <a:ext cx="10512884" cy="5817709"/>
          </a:xfrm>
        </p:spPr>
        <p:txBody>
          <a:bodyPr>
            <a:normAutofit/>
          </a:bodyPr>
          <a:lstStyle>
            <a:lvl1pPr marL="0" indent="0">
              <a:buFontTx/>
              <a:buNone/>
              <a:defRPr sz="2400">
                <a:solidFill>
                  <a:schemeClr val="tx1"/>
                </a:solidFill>
              </a:defRPr>
            </a:lvl1pPr>
            <a:lvl2pPr marL="393700" indent="0">
              <a:buFontTx/>
              <a:buNone/>
              <a:defRPr sz="2000">
                <a:solidFill>
                  <a:schemeClr val="tx1"/>
                </a:solidFill>
              </a:defRPr>
            </a:lvl2pPr>
            <a:lvl3pPr marL="661035" indent="0">
              <a:buFontTx/>
              <a:buNone/>
              <a:defRPr sz="1800">
                <a:solidFill>
                  <a:schemeClr val="tx1"/>
                </a:solidFill>
              </a:defRPr>
            </a:lvl3pPr>
            <a:lvl4pPr marL="851535" indent="0">
              <a:buFontTx/>
              <a:buNone/>
              <a:defRPr sz="1800">
                <a:solidFill>
                  <a:schemeClr val="tx1"/>
                </a:solidFill>
              </a:defRPr>
            </a:lvl4pPr>
            <a:lvl5pPr marL="1054735" indent="0">
              <a:buFontTx/>
              <a:buNone/>
              <a:defRPr sz="1800">
                <a:solidFill>
                  <a:schemeClr val="tx1"/>
                </a:solidFill>
              </a:defRPr>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838200" y="1524000"/>
            <a:ext cx="10515600" cy="4652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B5E5BC71-95FF-4735-857D-DC68A703E56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B62C738-9D25-430B-9982-24AFC138CB43}"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470026"/>
            <a:ext cx="10515600" cy="1556885"/>
          </a:xfrm>
        </p:spPr>
        <p:txBody>
          <a:bodyPr anchor="b">
            <a:normAutofit/>
          </a:bodyPr>
          <a:lstStyle>
            <a:lvl1pPr algn="ctr">
              <a:defRPr sz="54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3733800"/>
            <a:ext cx="10515600" cy="779463"/>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Date Placeholder 3"/>
          <p:cNvSpPr>
            <a:spLocks noGrp="1"/>
          </p:cNvSpPr>
          <p:nvPr>
            <p:ph type="dt" sz="half" idx="10"/>
          </p:nvPr>
        </p:nvSpPr>
        <p:spPr/>
        <p:txBody>
          <a:bodyPr/>
          <a:lstStyle/>
          <a:p>
            <a:fld id="{B5E5BC71-95FF-4735-857D-DC68A703E56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B62C738-9D25-430B-9982-24AFC138CB43}" type="slidenum">
              <a:rPr lang="zh-CN" altLang="en-US" smtClean="0"/>
            </a:fld>
            <a:endParaRPr lang="zh-CN" altLang="en-US"/>
          </a:p>
        </p:txBody>
      </p:sp>
      <p:cxnSp>
        <p:nvCxnSpPr>
          <p:cNvPr id="7" name="直接连接符 6"/>
          <p:cNvCxnSpPr/>
          <p:nvPr userDrawn="1"/>
        </p:nvCxnSpPr>
        <p:spPr>
          <a:xfrm>
            <a:off x="0" y="3185258"/>
            <a:ext cx="861059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直接连接符 7"/>
          <p:cNvCxnSpPr/>
          <p:nvPr userDrawn="1"/>
        </p:nvCxnSpPr>
        <p:spPr>
          <a:xfrm>
            <a:off x="1" y="3390808"/>
            <a:ext cx="358140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直接连接符 8"/>
          <p:cNvCxnSpPr/>
          <p:nvPr userDrawn="1"/>
        </p:nvCxnSpPr>
        <p:spPr>
          <a:xfrm>
            <a:off x="7048501" y="4793797"/>
            <a:ext cx="5143500" cy="0"/>
          </a:xfrm>
          <a:prstGeom prst="line">
            <a:avLst/>
          </a:prstGeom>
          <a:ln>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B5E5BC71-95FF-4735-857D-DC68A703E56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B62C738-9D25-430B-9982-24AFC138CB43}"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864000"/>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B5E5BC71-95FF-4735-857D-DC68A703E560}"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CB62C738-9D25-430B-9982-24AFC138CB43}"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仅标题">
    <p:spTree>
      <p:nvGrpSpPr>
        <p:cNvPr id="1" name=""/>
        <p:cNvGrpSpPr/>
        <p:nvPr/>
      </p:nvGrpSpPr>
      <p:grpSpPr>
        <a:xfrm>
          <a:off x="0" y="0"/>
          <a:ext cx="0" cy="0"/>
          <a:chOff x="0" y="0"/>
          <a:chExt cx="0" cy="0"/>
        </a:xfrm>
      </p:grpSpPr>
      <p:cxnSp>
        <p:nvCxnSpPr>
          <p:cNvPr id="7" name="直接连接符 6"/>
          <p:cNvCxnSpPr/>
          <p:nvPr userDrawn="1"/>
        </p:nvCxnSpPr>
        <p:spPr>
          <a:xfrm>
            <a:off x="843960" y="3429000"/>
            <a:ext cx="10504077" cy="0"/>
          </a:xfrm>
          <a:prstGeom prst="line">
            <a:avLst/>
          </a:prstGeom>
          <a:ln>
            <a:solidFill>
              <a:schemeClr val="tx1">
                <a:alpha val="30000"/>
              </a:schemeClr>
            </a:solidFill>
          </a:ln>
        </p:spPr>
        <p:style>
          <a:lnRef idx="1">
            <a:schemeClr val="accent1"/>
          </a:lnRef>
          <a:fillRef idx="0">
            <a:schemeClr val="accent1"/>
          </a:fillRef>
          <a:effectRef idx="0">
            <a:schemeClr val="accent1"/>
          </a:effectRef>
          <a:fontRef idx="minor">
            <a:schemeClr val="tx1"/>
          </a:fontRef>
        </p:style>
      </p:cxnSp>
      <p:sp>
        <p:nvSpPr>
          <p:cNvPr id="2" name="日期占位符 1"/>
          <p:cNvSpPr>
            <a:spLocks noGrp="1"/>
          </p:cNvSpPr>
          <p:nvPr>
            <p:ph type="dt" sz="half" idx="10"/>
          </p:nvPr>
        </p:nvSpPr>
        <p:spPr/>
        <p:txBody>
          <a:bodyPr/>
          <a:lstStyle/>
          <a:p>
            <a:fld id="{B5E5BC71-95FF-4735-857D-DC68A703E56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B62C738-9D25-430B-9982-24AFC138CB43}" type="slidenum">
              <a:rPr lang="zh-CN" altLang="en-US" smtClean="0"/>
            </a:fld>
            <a:endParaRPr lang="zh-CN" altLang="en-US"/>
          </a:p>
        </p:txBody>
      </p:sp>
      <p:sp>
        <p:nvSpPr>
          <p:cNvPr id="5" name="标题 4"/>
          <p:cNvSpPr>
            <a:spLocks noGrp="1"/>
          </p:cNvSpPr>
          <p:nvPr>
            <p:ph type="title" hasCustomPrompt="1"/>
          </p:nvPr>
        </p:nvSpPr>
        <p:spPr>
          <a:xfrm>
            <a:off x="832437" y="2057400"/>
            <a:ext cx="10515601" cy="1272463"/>
          </a:xfrm>
        </p:spPr>
        <p:txBody>
          <a:bodyPr anchor="b" anchorCtr="0">
            <a:normAutofit/>
          </a:bodyPr>
          <a:lstStyle>
            <a:lvl1pPr algn="dist">
              <a:defRPr sz="8800">
                <a:solidFill>
                  <a:schemeClr val="accent1">
                    <a:lumMod val="20000"/>
                    <a:lumOff val="80000"/>
                  </a:schemeClr>
                </a:solidFill>
              </a:defRPr>
            </a:lvl1pPr>
          </a:lstStyle>
          <a:p>
            <a:r>
              <a:rPr lang="zh-CN" altLang="en-US" dirty="0" smtClean="0"/>
              <a:t>编辑标题</a:t>
            </a:r>
            <a:endParaRPr lang="zh-CN" altLang="en-US" dirty="0"/>
          </a:p>
        </p:txBody>
      </p:sp>
      <p:sp>
        <p:nvSpPr>
          <p:cNvPr id="8" name="内容占位符 7"/>
          <p:cNvSpPr>
            <a:spLocks noGrp="1"/>
          </p:cNvSpPr>
          <p:nvPr>
            <p:ph sz="quarter" idx="13" hasCustomPrompt="1"/>
          </p:nvPr>
        </p:nvSpPr>
        <p:spPr>
          <a:xfrm>
            <a:off x="832193" y="3498314"/>
            <a:ext cx="10516566" cy="616486"/>
          </a:xfrm>
        </p:spPr>
        <p:txBody>
          <a:bodyPr anchor="ctr">
            <a:normAutofit/>
          </a:bodyPr>
          <a:lstStyle>
            <a:lvl1pPr marL="0" indent="0" algn="dist">
              <a:buNone/>
              <a:defRPr sz="3200">
                <a:solidFill>
                  <a:schemeClr val="accent1">
                    <a:lumMod val="20000"/>
                    <a:lumOff val="80000"/>
                  </a:schemeClr>
                </a:solidFill>
              </a:defRPr>
            </a:lvl1pPr>
            <a:lvl2pPr marL="266700" indent="0">
              <a:buNone/>
              <a:defRPr/>
            </a:lvl2pPr>
            <a:lvl3pPr marL="455295" indent="0">
              <a:buNone/>
              <a:defRPr/>
            </a:lvl3pPr>
            <a:lvl4pPr marL="662940" indent="0">
              <a:buNone/>
              <a:defRPr/>
            </a:lvl4pPr>
            <a:lvl5pPr marL="851535" indent="0">
              <a:buNone/>
              <a:defRPr/>
            </a:lvl5pPr>
          </a:lstStyle>
          <a:p>
            <a:pPr lvl="0"/>
            <a:r>
              <a:rPr lang="zh-CN" altLang="en-US" dirty="0" smtClean="0"/>
              <a:t>编辑文本</a:t>
            </a:r>
            <a:endParaRPr lang="zh-CN" alt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E5BC71-95FF-4735-857D-DC68A703E560}"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CB62C738-9D25-430B-9982-24AFC138CB43}"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7" y="457200"/>
            <a:ext cx="4165200"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457201"/>
            <a:ext cx="6172200" cy="5403850"/>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7" y="2057400"/>
            <a:ext cx="4165200" cy="3811588"/>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Date Placeholder 4"/>
          <p:cNvSpPr>
            <a:spLocks noGrp="1"/>
          </p:cNvSpPr>
          <p:nvPr>
            <p:ph type="dt" sz="half" idx="10"/>
          </p:nvPr>
        </p:nvSpPr>
        <p:spPr/>
        <p:txBody>
          <a:bodyPr/>
          <a:lstStyle/>
          <a:p>
            <a:fld id="{B5E5BC71-95FF-4735-857D-DC68A703E56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B62C738-9D25-430B-9982-24AFC138CB43}"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B5E5BC71-95FF-4735-857D-DC68A703E56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B62C738-9D25-430B-9982-24AFC138CB43}"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tags" Target="../tags/tag2.xml"/><Relationship Id="rId13" Type="http://schemas.openxmlformats.org/officeDocument/2006/relationships/tags" Target="../tags/tag1.xml"/><Relationship Id="rId12" Type="http://schemas.microsoft.com/office/2007/relationships/hdphoto" Target="../media/image2.wdp"/><Relationship Id="rId11" Type="http://schemas.openxmlformats.org/officeDocument/2006/relationships/image" Target="../media/image1.png"/><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11">
            <a:extLst>
              <a:ext uri="{BEBA8EAE-BF5A-486C-A8C5-ECC9F3942E4B}">
                <a14:imgProps xmlns:a14="http://schemas.microsoft.com/office/drawing/2010/main">
                  <a14:imgLayer r:embed="rId12">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rot="5400000">
            <a:off x="2667804" y="-2667805"/>
            <a:ext cx="6858000" cy="12193610"/>
          </a:xfrm>
          <a:prstGeom prst="rect">
            <a:avLst/>
          </a:prstGeom>
        </p:spPr>
      </p:pic>
      <p:sp>
        <p:nvSpPr>
          <p:cNvPr id="2" name="Title Placeholder 1"/>
          <p:cNvSpPr>
            <a:spLocks noGrp="1"/>
          </p:cNvSpPr>
          <p:nvPr>
            <p:ph type="title"/>
            <p:custDataLst>
              <p:tags r:id="rId13"/>
            </p:custDataLst>
          </p:nvPr>
        </p:nvSpPr>
        <p:spPr>
          <a:xfrm>
            <a:off x="838200" y="365125"/>
            <a:ext cx="10515600" cy="864000"/>
          </a:xfrm>
          <a:prstGeom prst="rect">
            <a:avLst/>
          </a:prstGeom>
        </p:spPr>
        <p:txBody>
          <a:bodyPr vert="horz" lIns="91440" tIns="45720" rIns="91440" bIns="45720" rtlCol="0" anchor="ctr">
            <a:normAutofit/>
          </a:bodyPr>
          <a:lstStyle/>
          <a:p>
            <a:r>
              <a:rPr lang="zh-CN" altLang="en-US" dirty="0" smtClean="0"/>
              <a:t>单击此处编辑母版标题样式</a:t>
            </a:r>
            <a:endParaRPr lang="en-US" dirty="0"/>
          </a:p>
        </p:txBody>
      </p:sp>
      <p:sp>
        <p:nvSpPr>
          <p:cNvPr id="3" name="Text Placeholder 2"/>
          <p:cNvSpPr>
            <a:spLocks noGrp="1"/>
          </p:cNvSpPr>
          <p:nvPr>
            <p:ph type="body" idx="1"/>
            <p:custDataLst>
              <p:tags r:id="rId14"/>
            </p:custDataLst>
          </p:nvPr>
        </p:nvSpPr>
        <p:spPr>
          <a:xfrm>
            <a:off x="838200" y="1594250"/>
            <a:ext cx="10515600" cy="4582713"/>
          </a:xfrm>
          <a:prstGeom prst="rect">
            <a:avLst/>
          </a:prstGeom>
        </p:spPr>
        <p:txBody>
          <a:bodyPr vert="horz" lIns="91440" tIns="45720" rIns="91440" bIns="45720" rtlCol="0">
            <a:normAutofit/>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E5BC71-95FF-4735-857D-DC68A703E560}" type="datetimeFigureOut">
              <a:rPr lang="zh-CN" altLang="en-US" smtClean="0"/>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62C738-9D25-430B-9982-24AFC138CB43}"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3600" kern="1200">
          <a:solidFill>
            <a:schemeClr val="accent1"/>
          </a:solidFill>
          <a:latin typeface="+mj-lt"/>
          <a:ea typeface="+mj-ea"/>
          <a:cs typeface="+mj-cs"/>
        </a:defRPr>
      </a:lvl1pPr>
    </p:titleStyle>
    <p:bodyStyle>
      <a:lvl1pPr marL="266700" indent="-266700" algn="l" defTabSz="914400" rtl="0" eaLnBrk="1" latinLnBrk="0" hangingPunct="1">
        <a:lnSpc>
          <a:spcPct val="90000"/>
        </a:lnSpc>
        <a:spcBef>
          <a:spcPts val="1000"/>
        </a:spcBef>
        <a:buSzPct val="80000"/>
        <a:buFont typeface="Wingdings" panose="05000000000000000000" pitchFamily="2" charset="2"/>
        <a:buChar char="u"/>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SzPct val="80000"/>
        <a:buFont typeface="Wingdings" panose="05000000000000000000" pitchFamily="2" charset="2"/>
        <a:buChar char="u"/>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SzPct val="80000"/>
        <a:buFont typeface="Wingdings" panose="05000000000000000000" pitchFamily="2" charset="2"/>
        <a:buChar char="u"/>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SzPct val="80000"/>
        <a:buFont typeface="Wingdings" panose="05000000000000000000" pitchFamily="2" charset="2"/>
        <a:buChar char="u"/>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SzPct val="80000"/>
        <a:buFont typeface="Wingdings" panose="05000000000000000000" pitchFamily="2" charset="2"/>
        <a:buChar char="u"/>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tags" Target="../tags/tag5.xml"/><Relationship Id="rId3" Type="http://schemas.openxmlformats.org/officeDocument/2006/relationships/image" Target="../media/image3.jpeg"/><Relationship Id="rId2" Type="http://schemas.openxmlformats.org/officeDocument/2006/relationships/tags" Target="../tags/tag4.xml"/><Relationship Id="rId1" Type="http://schemas.openxmlformats.org/officeDocument/2006/relationships/tags" Target="../tags/tag3.xml"/></Relationships>
</file>

<file path=ppt/slides/_rels/slide10.xml.rels><?xml version="1.0" encoding="UTF-8" standalone="yes"?>
<Relationships xmlns="http://schemas.openxmlformats.org/package/2006/relationships"><Relationship Id="rId6" Type="http://schemas.openxmlformats.org/officeDocument/2006/relationships/notesSlide" Target="../notesSlides/notesSlide10.xml"/><Relationship Id="rId5" Type="http://schemas.openxmlformats.org/officeDocument/2006/relationships/slideLayout" Target="../slideLayouts/slideLayout7.xml"/><Relationship Id="rId4" Type="http://schemas.openxmlformats.org/officeDocument/2006/relationships/tags" Target="../tags/tag27.xml"/><Relationship Id="rId3" Type="http://schemas.openxmlformats.org/officeDocument/2006/relationships/image" Target="../media/image11.png"/><Relationship Id="rId2" Type="http://schemas.openxmlformats.org/officeDocument/2006/relationships/tags" Target="../tags/tag26.xml"/><Relationship Id="rId1" Type="http://schemas.openxmlformats.org/officeDocument/2006/relationships/tags" Target="../tags/tag25.xml"/></Relationships>
</file>

<file path=ppt/slides/_rels/slide11.xml.rels><?xml version="1.0" encoding="UTF-8" standalone="yes"?>
<Relationships xmlns="http://schemas.openxmlformats.org/package/2006/relationships"><Relationship Id="rId6" Type="http://schemas.openxmlformats.org/officeDocument/2006/relationships/notesSlide" Target="../notesSlides/notesSlide11.xml"/><Relationship Id="rId5" Type="http://schemas.openxmlformats.org/officeDocument/2006/relationships/slideLayout" Target="../slideLayouts/slideLayout7.xml"/><Relationship Id="rId4" Type="http://schemas.openxmlformats.org/officeDocument/2006/relationships/tags" Target="../tags/tag30.xml"/><Relationship Id="rId3" Type="http://schemas.openxmlformats.org/officeDocument/2006/relationships/image" Target="../media/image11.png"/><Relationship Id="rId2" Type="http://schemas.openxmlformats.org/officeDocument/2006/relationships/tags" Target="../tags/tag29.xml"/><Relationship Id="rId1" Type="http://schemas.openxmlformats.org/officeDocument/2006/relationships/tags" Target="../tags/tag28.xml"/></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6.xml"/><Relationship Id="rId2" Type="http://schemas.openxmlformats.org/officeDocument/2006/relationships/tags" Target="../tags/tag32.xml"/><Relationship Id="rId1" Type="http://schemas.openxmlformats.org/officeDocument/2006/relationships/tags" Target="../tags/tag31.xml"/></Relationships>
</file>

<file path=ppt/slides/_rels/slide2.xml.rels><?xml version="1.0" encoding="UTF-8" standalone="yes"?>
<Relationships xmlns="http://schemas.openxmlformats.org/package/2006/relationships"><Relationship Id="rId6" Type="http://schemas.openxmlformats.org/officeDocument/2006/relationships/notesSlide" Target="../notesSlides/notesSlide2.xml"/><Relationship Id="rId5" Type="http://schemas.openxmlformats.org/officeDocument/2006/relationships/slideLayout" Target="../slideLayouts/slideLayout2.xml"/><Relationship Id="rId4" Type="http://schemas.openxmlformats.org/officeDocument/2006/relationships/tags" Target="../tags/tag7.xml"/><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tags" Target="../tags/tag6.xml"/></Relationships>
</file>

<file path=ppt/slides/_rels/slide3.xml.rels><?xml version="1.0" encoding="UTF-8" standalone="yes"?>
<Relationships xmlns="http://schemas.openxmlformats.org/package/2006/relationships"><Relationship Id="rId8" Type="http://schemas.openxmlformats.org/officeDocument/2006/relationships/notesSlide" Target="../notesSlides/notesSlide3.xml"/><Relationship Id="rId7" Type="http://schemas.openxmlformats.org/officeDocument/2006/relationships/slideLayout" Target="../slideLayouts/slideLayout4.xml"/><Relationship Id="rId6" Type="http://schemas.openxmlformats.org/officeDocument/2006/relationships/tags" Target="../tags/tag9.xml"/><Relationship Id="rId5" Type="http://schemas.openxmlformats.org/officeDocument/2006/relationships/image" Target="../media/image9.png"/><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tags" Target="../tags/tag8.xml"/></Relationships>
</file>

<file path=ppt/slides/_rels/slide4.xml.rels><?xml version="1.0" encoding="UTF-8" standalone="yes"?>
<Relationships xmlns="http://schemas.openxmlformats.org/package/2006/relationships"><Relationship Id="rId6" Type="http://schemas.openxmlformats.org/officeDocument/2006/relationships/notesSlide" Target="../notesSlides/notesSlide4.xml"/><Relationship Id="rId5" Type="http://schemas.openxmlformats.org/officeDocument/2006/relationships/slideLayout" Target="../slideLayouts/slideLayout4.xml"/><Relationship Id="rId4" Type="http://schemas.openxmlformats.org/officeDocument/2006/relationships/tags" Target="../tags/tag11.xml"/><Relationship Id="rId3" Type="http://schemas.openxmlformats.org/officeDocument/2006/relationships/image" Target="../media/image9.png"/><Relationship Id="rId2" Type="http://schemas.openxmlformats.org/officeDocument/2006/relationships/image" Target="../media/image6.jpeg"/><Relationship Id="rId1" Type="http://schemas.openxmlformats.org/officeDocument/2006/relationships/tags" Target="../tags/tag10.xml"/></Relationships>
</file>

<file path=ppt/slides/_rels/slide5.xml.rels><?xml version="1.0" encoding="UTF-8" standalone="yes"?>
<Relationships xmlns="http://schemas.openxmlformats.org/package/2006/relationships"><Relationship Id="rId6" Type="http://schemas.openxmlformats.org/officeDocument/2006/relationships/notesSlide" Target="../notesSlides/notesSlide5.xml"/><Relationship Id="rId5" Type="http://schemas.openxmlformats.org/officeDocument/2006/relationships/slideLayout" Target="../slideLayouts/slideLayout4.xml"/><Relationship Id="rId4" Type="http://schemas.openxmlformats.org/officeDocument/2006/relationships/tags" Target="../tags/tag13.xml"/><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tags" Target="../tags/tag12.xml"/></Relationships>
</file>

<file path=ppt/slides/_rels/slide6.xml.rels><?xml version="1.0" encoding="UTF-8" standalone="yes"?>
<Relationships xmlns="http://schemas.openxmlformats.org/package/2006/relationships"><Relationship Id="rId6" Type="http://schemas.openxmlformats.org/officeDocument/2006/relationships/notesSlide" Target="../notesSlides/notesSlide6.xml"/><Relationship Id="rId5" Type="http://schemas.openxmlformats.org/officeDocument/2006/relationships/slideLayout" Target="../slideLayouts/slideLayout4.xml"/><Relationship Id="rId4" Type="http://schemas.openxmlformats.org/officeDocument/2006/relationships/tags" Target="../tags/tag15.xml"/><Relationship Id="rId3" Type="http://schemas.openxmlformats.org/officeDocument/2006/relationships/image" Target="../media/image6.jpeg"/><Relationship Id="rId2" Type="http://schemas.openxmlformats.org/officeDocument/2006/relationships/image" Target="../media/image8.png"/><Relationship Id="rId1" Type="http://schemas.openxmlformats.org/officeDocument/2006/relationships/tags" Target="../tags/tag14.xml"/></Relationships>
</file>

<file path=ppt/slides/_rels/slide7.xml.rels><?xml version="1.0" encoding="UTF-8" standalone="yes"?>
<Relationships xmlns="http://schemas.openxmlformats.org/package/2006/relationships"><Relationship Id="rId6" Type="http://schemas.openxmlformats.org/officeDocument/2006/relationships/notesSlide" Target="../notesSlides/notesSlide7.xml"/><Relationship Id="rId5" Type="http://schemas.openxmlformats.org/officeDocument/2006/relationships/slideLayout" Target="../slideLayouts/slideLayout7.xml"/><Relationship Id="rId4" Type="http://schemas.openxmlformats.org/officeDocument/2006/relationships/tags" Target="../tags/tag18.xml"/><Relationship Id="rId3" Type="http://schemas.openxmlformats.org/officeDocument/2006/relationships/image" Target="../media/image10.jpeg"/><Relationship Id="rId2" Type="http://schemas.openxmlformats.org/officeDocument/2006/relationships/tags" Target="../tags/tag17.xml"/><Relationship Id="rId1" Type="http://schemas.openxmlformats.org/officeDocument/2006/relationships/tags" Target="../tags/tag16.xml"/></Relationships>
</file>

<file path=ppt/slides/_rels/slide8.xml.rels><?xml version="1.0" encoding="UTF-8" standalone="yes"?>
<Relationships xmlns="http://schemas.openxmlformats.org/package/2006/relationships"><Relationship Id="rId6" Type="http://schemas.openxmlformats.org/officeDocument/2006/relationships/notesSlide" Target="../notesSlides/notesSlide8.xml"/><Relationship Id="rId5" Type="http://schemas.openxmlformats.org/officeDocument/2006/relationships/slideLayout" Target="../slideLayouts/slideLayout7.xml"/><Relationship Id="rId4" Type="http://schemas.openxmlformats.org/officeDocument/2006/relationships/tags" Target="../tags/tag21.xml"/><Relationship Id="rId3" Type="http://schemas.openxmlformats.org/officeDocument/2006/relationships/image" Target="../media/image10.jpeg"/><Relationship Id="rId2" Type="http://schemas.openxmlformats.org/officeDocument/2006/relationships/tags" Target="../tags/tag20.xml"/><Relationship Id="rId1" Type="http://schemas.openxmlformats.org/officeDocument/2006/relationships/tags" Target="../tags/tag19.xml"/></Relationships>
</file>

<file path=ppt/slides/_rels/slide9.xml.rels><?xml version="1.0" encoding="UTF-8" standalone="yes"?>
<Relationships xmlns="http://schemas.openxmlformats.org/package/2006/relationships"><Relationship Id="rId6" Type="http://schemas.openxmlformats.org/officeDocument/2006/relationships/notesSlide" Target="../notesSlides/notesSlide9.xml"/><Relationship Id="rId5" Type="http://schemas.openxmlformats.org/officeDocument/2006/relationships/slideLayout" Target="../slideLayouts/slideLayout7.xml"/><Relationship Id="rId4" Type="http://schemas.openxmlformats.org/officeDocument/2006/relationships/tags" Target="../tags/tag24.xml"/><Relationship Id="rId3" Type="http://schemas.openxmlformats.org/officeDocument/2006/relationships/image" Target="../media/image10.jpeg"/><Relationship Id="rId2" Type="http://schemas.openxmlformats.org/officeDocument/2006/relationships/tags" Target="../tags/tag23.xml"/><Relationship Id="rId1" Type="http://schemas.openxmlformats.org/officeDocument/2006/relationships/tags" Target="../tags/tag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ctrTitle"/>
            <p:custDataLst>
              <p:tags r:id="rId1"/>
            </p:custDataLst>
          </p:nvPr>
        </p:nvSpPr>
        <p:spPr/>
        <p:txBody>
          <a:bodyPr/>
          <a:lstStyle/>
          <a:p>
            <a:r>
              <a:rPr lang="en-US" altLang="zh-CN" dirty="0"/>
              <a:t>BUSINESS TEMPLATE</a:t>
            </a:r>
            <a:endParaRPr lang="en-US" altLang="zh-CN" dirty="0"/>
          </a:p>
        </p:txBody>
      </p:sp>
      <p:sp>
        <p:nvSpPr>
          <p:cNvPr id="7" name="副标题 6"/>
          <p:cNvSpPr>
            <a:spLocks noGrp="1"/>
          </p:cNvSpPr>
          <p:nvPr>
            <p:ph type="subTitle" idx="1"/>
            <p:custDataLst>
              <p:tags r:id="rId2"/>
            </p:custDataLst>
          </p:nvPr>
        </p:nvSpPr>
        <p:spPr/>
        <p:txBody>
          <a:bodyPr/>
          <a:lstStyle/>
          <a:p>
            <a:r>
              <a:rPr lang="en-US" altLang="zh-CN" dirty="0" smtClean="0"/>
              <a:t>LOREM IPSUM DOLOR</a:t>
            </a:r>
            <a:endParaRPr lang="zh-CN" altLang="en-US" dirty="0"/>
          </a:p>
        </p:txBody>
      </p:sp>
      <p:pic>
        <p:nvPicPr>
          <p:cNvPr id="2" name="Picture 1" descr="lesson 8 lp"/>
          <p:cNvPicPr>
            <a:picLocks noChangeAspect="1"/>
          </p:cNvPicPr>
          <p:nvPr/>
        </p:nvPicPr>
        <p:blipFill>
          <a:blip r:embed="rId3"/>
          <a:stretch>
            <a:fillRect/>
          </a:stretch>
        </p:blipFill>
        <p:spPr>
          <a:xfrm>
            <a:off x="0" y="0"/>
            <a:ext cx="12192000" cy="6858000"/>
          </a:xfrm>
          <a:prstGeom prst="rect">
            <a:avLst/>
          </a:prstGeom>
        </p:spPr>
      </p:pic>
    </p:spTree>
    <p:custDataLst>
      <p:tags r:id="rId4"/>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custDataLst>
              <p:tags r:id="rId1"/>
            </p:custDataLst>
          </p:nvPr>
        </p:nvSpPr>
        <p:spPr>
          <a:xfrm>
            <a:off x="481330" y="182245"/>
            <a:ext cx="11203940" cy="818515"/>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chor="b">
            <a:normAutofit/>
            <a:scene3d>
              <a:camera prst="orthographicFront"/>
              <a:lightRig rig="threePt" dir="t"/>
            </a:scene3d>
          </a:bodyPr>
          <a:lstStyle>
            <a:defPPr>
              <a:defRPr lang="zh-CN"/>
            </a:defPPr>
            <a:lvl1pPr>
              <a:defRPr sz="3200"/>
            </a:lvl1pPr>
          </a:lstStyle>
          <a:p>
            <a:pPr algn="ctr"/>
            <a:r>
              <a:rPr lang="en-GB" altLang="en-US" sz="4400" dirty="0" smtClean="0">
                <a:ln w="10160">
                  <a:solidFill>
                    <a:srgbClr val="FFFF00"/>
                  </a:solidFill>
                  <a:prstDash val="solid"/>
                </a:ln>
                <a:solidFill>
                  <a:srgbClr val="FFFFFF"/>
                </a:solidFill>
                <a:effectLst>
                  <a:outerShdw blurRad="38100" dist="22860" dir="5400000" algn="tl" rotWithShape="0">
                    <a:srgbClr val="000000">
                      <a:alpha val="30000"/>
                    </a:srgbClr>
                  </a:outerShdw>
                </a:effectLst>
                <a:latin typeface="Rockwell Extra Bold" panose="02060903040505020403" charset="0"/>
                <a:ea typeface="+mj-ea"/>
                <a:cs typeface="Rockwell Extra Bold" panose="02060903040505020403" charset="0"/>
              </a:rPr>
              <a:t>A Basic Lesson Outline.</a:t>
            </a:r>
            <a:endParaRPr lang="en-GB" altLang="en-US" sz="4400" dirty="0" smtClean="0">
              <a:ln w="10160">
                <a:solidFill>
                  <a:srgbClr val="FFFF00"/>
                </a:solidFill>
                <a:prstDash val="solid"/>
              </a:ln>
              <a:solidFill>
                <a:srgbClr val="FFFFFF"/>
              </a:solidFill>
              <a:effectLst>
                <a:outerShdw blurRad="38100" dist="22860" dir="5400000" algn="tl" rotWithShape="0">
                  <a:srgbClr val="000000">
                    <a:alpha val="30000"/>
                  </a:srgbClr>
                </a:outerShdw>
              </a:effectLst>
              <a:latin typeface="Rockwell Extra Bold" panose="02060903040505020403" charset="0"/>
              <a:ea typeface="+mj-ea"/>
              <a:cs typeface="Rockwell Extra Bold" panose="02060903040505020403" charset="0"/>
            </a:endParaRPr>
          </a:p>
        </p:txBody>
      </p:sp>
      <p:sp>
        <p:nvSpPr>
          <p:cNvPr id="6" name="文本框 5"/>
          <p:cNvSpPr txBox="1"/>
          <p:nvPr>
            <p:custDataLst>
              <p:tags r:id="rId2"/>
            </p:custDataLst>
          </p:nvPr>
        </p:nvSpPr>
        <p:spPr>
          <a:xfrm>
            <a:off x="481330" y="1374775"/>
            <a:ext cx="4827270" cy="1796415"/>
          </a:xfrm>
          <a:prstGeom prst="rect">
            <a:avLst/>
          </a:prstGeom>
          <a:solidFill>
            <a:srgbClr val="A95E40"/>
          </a:solidFill>
          <a:ln w="19050">
            <a:solidFill>
              <a:srgbClr val="FFC000"/>
            </a:solidFill>
          </a:ln>
        </p:spPr>
        <p:txBody>
          <a:bodyPr vert="horz" lIns="91440" tIns="45720" rIns="91440" bIns="45720" rtlCol="0">
            <a:normAutofit fontScale="70000"/>
          </a:bodyPr>
          <a:lstStyle>
            <a:defPPr>
              <a:defRPr lang="zh-CN"/>
            </a:defPPr>
            <a:lvl1pPr lvl="0" indent="0">
              <a:buNone/>
              <a:defRPr sz="2000"/>
            </a:lvl1pPr>
            <a:lvl2pPr indent="0">
              <a:buNone/>
            </a:lvl2pPr>
            <a:lvl3pPr indent="0">
              <a:buNone/>
              <a:defRPr sz="1600"/>
            </a:lvl3pPr>
            <a:lvl4pPr indent="0">
              <a:buNone/>
              <a:defRPr sz="1400"/>
            </a:lvl4pPr>
            <a:lvl5pPr indent="0">
              <a:buNone/>
              <a:defRPr sz="1400"/>
            </a:lvl5pPr>
            <a:lvl6pPr indent="0">
              <a:buNone/>
              <a:defRPr sz="1400"/>
            </a:lvl6pPr>
            <a:lvl7pPr indent="0">
              <a:buNone/>
              <a:defRPr sz="1400"/>
            </a:lvl7pPr>
            <a:lvl8pPr indent="0">
              <a:buNone/>
              <a:defRPr sz="1400"/>
            </a:lvl8pPr>
            <a:lvl9pPr indent="0">
              <a:buNone/>
              <a:defRPr sz="1400"/>
            </a:lvl9pPr>
          </a:lstStyle>
          <a:p>
            <a:r>
              <a:rPr lang="en-GB" altLang="zh-CN" dirty="0">
                <a:ln>
                  <a:solidFill>
                    <a:schemeClr val="bg1"/>
                  </a:solidFill>
                </a:ln>
                <a:latin typeface="Bowlby One SC" panose="02000505060000020004" charset="0"/>
                <a:cs typeface="Bowlby One SC" panose="02000505060000020004" charset="0"/>
              </a:rPr>
              <a:t>Here I will show you a basic lesson plan for older students and younger students. This is a generalised plan that I would use for a new class or a demo class. It would need to be adjusted depending on level, age, classroom size, number of students, topic,etc.</a:t>
            </a:r>
            <a:endParaRPr lang="en-GB" altLang="zh-CN" dirty="0">
              <a:ln>
                <a:solidFill>
                  <a:schemeClr val="bg1"/>
                </a:solidFill>
              </a:ln>
              <a:latin typeface="Bowlby One SC" panose="02000505060000020004" charset="0"/>
              <a:cs typeface="Bowlby One SC" panose="02000505060000020004" charset="0"/>
            </a:endParaRPr>
          </a:p>
        </p:txBody>
      </p:sp>
      <p:pic>
        <p:nvPicPr>
          <p:cNvPr id="3" name="Picture 2" descr="lessonplanning(7)"/>
          <p:cNvPicPr>
            <a:picLocks noChangeAspect="1"/>
          </p:cNvPicPr>
          <p:nvPr/>
        </p:nvPicPr>
        <p:blipFill>
          <a:blip r:embed="rId3"/>
          <a:srcRect l="16372" t="5730" r="16700" b="3634"/>
          <a:stretch>
            <a:fillRect/>
          </a:stretch>
        </p:blipFill>
        <p:spPr>
          <a:xfrm>
            <a:off x="480695" y="3300095"/>
            <a:ext cx="4828540" cy="3374390"/>
          </a:xfrm>
          <a:prstGeom prst="rect">
            <a:avLst/>
          </a:prstGeom>
          <a:ln w="19050">
            <a:solidFill>
              <a:srgbClr val="FFC000"/>
            </a:solidFill>
          </a:ln>
        </p:spPr>
      </p:pic>
      <p:sp>
        <p:nvSpPr>
          <p:cNvPr id="4" name="Text Box 3"/>
          <p:cNvSpPr txBox="1"/>
          <p:nvPr/>
        </p:nvSpPr>
        <p:spPr>
          <a:xfrm>
            <a:off x="5438775" y="1406525"/>
            <a:ext cx="6304915" cy="5354320"/>
          </a:xfrm>
          <a:prstGeom prst="rect">
            <a:avLst/>
          </a:prstGeom>
          <a:solidFill>
            <a:schemeClr val="bg1"/>
          </a:solidFill>
          <a:ln>
            <a:solidFill>
              <a:srgbClr val="FFC000"/>
            </a:solidFill>
          </a:ln>
        </p:spPr>
        <p:txBody>
          <a:bodyPr wrap="square" rtlCol="0">
            <a:spAutoFit/>
          </a:bodyPr>
          <a:p>
            <a:pPr algn="ctr"/>
            <a:r>
              <a:rPr lang="en-GB" altLang="en-US" b="1" u="sng">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Lesson plan for younger students Age 4-6.</a:t>
            </a:r>
            <a:endParaRPr lang="en-GB" altLang="en-US" b="1" u="sng">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a:p>
            <a:r>
              <a:rPr lang="en-GB" altLang="en-US" b="1" u="sng">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Aim:</a:t>
            </a:r>
            <a:r>
              <a:rPr lang="en-GB" altLang="en-US"/>
              <a:t> Basic Greetings review, Actions, Colours.</a:t>
            </a:r>
            <a:endParaRPr lang="en-GB" altLang="en-US"/>
          </a:p>
          <a:p>
            <a:r>
              <a:rPr lang="en-GB" altLang="en-US" b="1" u="sng">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New:</a:t>
            </a:r>
            <a:r>
              <a:rPr lang="en-GB" altLang="en-US">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 </a:t>
            </a:r>
            <a:r>
              <a:rPr lang="en-GB" altLang="en-US"/>
              <a:t>Black, White, Green, Purple + ‘It is....(Colour)..’</a:t>
            </a:r>
            <a:endParaRPr lang="en-GB" altLang="en-US"/>
          </a:p>
          <a:p>
            <a:endParaRPr lang="en-GB" altLang="en-US"/>
          </a:p>
          <a:p>
            <a:r>
              <a:rPr lang="en-GB" altLang="en-US"/>
              <a:t>1) </a:t>
            </a:r>
            <a:r>
              <a:rPr lang="en-GB" altLang="en-US" b="1">
                <a:solidFill>
                  <a:srgbClr val="FF0000"/>
                </a:solidFill>
              </a:rPr>
              <a:t>Greeting</a:t>
            </a:r>
            <a:r>
              <a:rPr lang="en-GB" altLang="en-US">
                <a:solidFill>
                  <a:srgbClr val="FF0000"/>
                </a:solidFill>
              </a:rPr>
              <a:t>:</a:t>
            </a:r>
            <a:r>
              <a:rPr lang="en-GB" altLang="en-US"/>
              <a:t> ‘Hello, what’s your name’, ‘give me 5’.  </a:t>
            </a:r>
            <a:r>
              <a:rPr lang="en-GB" altLang="en-US" i="1"/>
              <a:t>2-3 mins.</a:t>
            </a:r>
            <a:endParaRPr lang="en-GB" altLang="en-US" i="1"/>
          </a:p>
          <a:p>
            <a:r>
              <a:rPr lang="en-GB" altLang="en-US"/>
              <a:t>2) </a:t>
            </a:r>
            <a:r>
              <a:rPr lang="en-GB" altLang="en-US" b="1">
                <a:solidFill>
                  <a:srgbClr val="FF0000"/>
                </a:solidFill>
              </a:rPr>
              <a:t>Song/Warm-up</a:t>
            </a:r>
            <a:r>
              <a:rPr lang="en-GB" altLang="en-US">
                <a:solidFill>
                  <a:srgbClr val="FF0000"/>
                </a:solidFill>
              </a:rPr>
              <a:t>:</a:t>
            </a:r>
            <a:r>
              <a:rPr lang="en-GB" altLang="en-US"/>
              <a:t> Hello song. Actions / Chants. </a:t>
            </a:r>
            <a:r>
              <a:rPr lang="en-GB" altLang="en-US" i="1"/>
              <a:t>3-5 mins</a:t>
            </a:r>
            <a:r>
              <a:rPr lang="en-GB" altLang="en-US"/>
              <a:t>.</a:t>
            </a:r>
            <a:endParaRPr lang="en-GB" altLang="en-US"/>
          </a:p>
          <a:p>
            <a:r>
              <a:rPr lang="en-GB" altLang="en-US"/>
              <a:t>3) </a:t>
            </a:r>
            <a:r>
              <a:rPr lang="en-GB" altLang="en-US" b="1">
                <a:solidFill>
                  <a:srgbClr val="FF0000"/>
                </a:solidFill>
              </a:rPr>
              <a:t>Review:</a:t>
            </a:r>
            <a:r>
              <a:rPr lang="en-GB" altLang="en-US"/>
              <a:t> Previously learned colours. </a:t>
            </a:r>
            <a:r>
              <a:rPr lang="en-GB" altLang="en-US" i="1"/>
              <a:t>5 Mins.</a:t>
            </a:r>
            <a:endParaRPr lang="en-GB" altLang="en-US" i="1"/>
          </a:p>
          <a:p>
            <a:r>
              <a:rPr lang="en-GB" altLang="en-US"/>
              <a:t>4) </a:t>
            </a:r>
            <a:r>
              <a:rPr lang="en-GB" altLang="en-US" b="1">
                <a:solidFill>
                  <a:srgbClr val="FF0000"/>
                </a:solidFill>
              </a:rPr>
              <a:t>Review Game/Activity:</a:t>
            </a:r>
            <a:r>
              <a:rPr lang="en-GB" altLang="en-US"/>
              <a:t> Quick-fire and energetic. </a:t>
            </a:r>
            <a:r>
              <a:rPr lang="en-GB" altLang="en-US" i="1"/>
              <a:t>5 mins.</a:t>
            </a:r>
            <a:endParaRPr lang="en-GB" altLang="en-US"/>
          </a:p>
          <a:p>
            <a:r>
              <a:rPr lang="en-GB" altLang="en-US"/>
              <a:t>5) </a:t>
            </a:r>
            <a:r>
              <a:rPr lang="en-GB" altLang="en-US" b="1">
                <a:solidFill>
                  <a:srgbClr val="FF0000"/>
                </a:solidFill>
              </a:rPr>
              <a:t>Presentation:</a:t>
            </a:r>
            <a:r>
              <a:rPr lang="en-GB" altLang="en-US"/>
              <a:t> Introduce new vocabulary. </a:t>
            </a:r>
            <a:r>
              <a:rPr lang="en-GB" altLang="en-US" i="1"/>
              <a:t>2-3 mins.</a:t>
            </a:r>
            <a:endParaRPr lang="en-GB" altLang="en-US" i="1"/>
          </a:p>
          <a:p>
            <a:r>
              <a:rPr lang="en-GB" altLang="en-US"/>
              <a:t>6) </a:t>
            </a:r>
            <a:r>
              <a:rPr lang="en-GB" altLang="en-US" b="1">
                <a:solidFill>
                  <a:srgbClr val="FF0000"/>
                </a:solidFill>
              </a:rPr>
              <a:t>Practice:</a:t>
            </a:r>
            <a:r>
              <a:rPr lang="en-GB" altLang="en-US"/>
              <a:t> Practice new vocabulary. </a:t>
            </a:r>
            <a:r>
              <a:rPr lang="en-GB" altLang="en-US" i="1"/>
              <a:t>7-10 mins.</a:t>
            </a:r>
            <a:endParaRPr lang="en-GB" altLang="en-US" i="1"/>
          </a:p>
          <a:p>
            <a:r>
              <a:rPr lang="en-GB" altLang="en-US"/>
              <a:t>-------------------------- break time---------------------------------------</a:t>
            </a:r>
            <a:endParaRPr lang="en-GB" altLang="en-US"/>
          </a:p>
          <a:p>
            <a:r>
              <a:rPr lang="en-GB" altLang="en-US"/>
              <a:t>7) </a:t>
            </a:r>
            <a:r>
              <a:rPr lang="en-GB" altLang="en-US" b="1">
                <a:solidFill>
                  <a:srgbClr val="FF0000"/>
                </a:solidFill>
              </a:rPr>
              <a:t>Review:</a:t>
            </a:r>
            <a:r>
              <a:rPr lang="en-GB" altLang="en-US">
                <a:solidFill>
                  <a:srgbClr val="FF0000"/>
                </a:solidFill>
              </a:rPr>
              <a:t> </a:t>
            </a:r>
            <a:r>
              <a:rPr lang="en-GB" altLang="en-US"/>
              <a:t>Quick review of New Vocabulary. </a:t>
            </a:r>
            <a:r>
              <a:rPr lang="en-GB" altLang="en-US" i="1"/>
              <a:t>3-5 mins.</a:t>
            </a:r>
            <a:endParaRPr lang="en-GB" altLang="en-US"/>
          </a:p>
          <a:p>
            <a:r>
              <a:rPr lang="en-GB" altLang="en-US"/>
              <a:t>8) </a:t>
            </a:r>
            <a:r>
              <a:rPr lang="en-GB" altLang="en-US" b="1">
                <a:solidFill>
                  <a:srgbClr val="FF0000"/>
                </a:solidFill>
              </a:rPr>
              <a:t>Presentation: </a:t>
            </a:r>
            <a:r>
              <a:rPr lang="en-GB" altLang="en-US"/>
              <a:t>Introduce sentence structure. </a:t>
            </a:r>
            <a:r>
              <a:rPr lang="en-GB" altLang="en-US" i="1"/>
              <a:t>3-5 mins</a:t>
            </a:r>
            <a:r>
              <a:rPr lang="en-GB" altLang="en-US"/>
              <a:t>.</a:t>
            </a:r>
            <a:endParaRPr lang="en-GB" altLang="en-US"/>
          </a:p>
          <a:p>
            <a:r>
              <a:rPr lang="en-GB" altLang="en-US"/>
              <a:t>9) </a:t>
            </a:r>
            <a:r>
              <a:rPr lang="en-GB" altLang="en-US" b="1">
                <a:solidFill>
                  <a:srgbClr val="FF0000"/>
                </a:solidFill>
              </a:rPr>
              <a:t>Practice:</a:t>
            </a:r>
            <a:r>
              <a:rPr lang="en-GB" altLang="en-US"/>
              <a:t> Practice new structures. </a:t>
            </a:r>
            <a:r>
              <a:rPr lang="en-GB" altLang="en-US" i="1"/>
              <a:t>5-7 mins.</a:t>
            </a:r>
            <a:endParaRPr lang="en-GB" altLang="en-US" i="1"/>
          </a:p>
          <a:p>
            <a:r>
              <a:rPr lang="en-GB" altLang="en-US"/>
              <a:t>10) </a:t>
            </a:r>
            <a:r>
              <a:rPr lang="en-GB" altLang="en-US" b="1">
                <a:solidFill>
                  <a:srgbClr val="FF0000"/>
                </a:solidFill>
              </a:rPr>
              <a:t>Games using new structures:</a:t>
            </a:r>
            <a:r>
              <a:rPr lang="en-GB" altLang="en-US"/>
              <a:t> </a:t>
            </a:r>
            <a:r>
              <a:rPr lang="en-GB" altLang="en-US" i="1"/>
              <a:t>5-10 mins.</a:t>
            </a:r>
            <a:endParaRPr lang="en-GB" altLang="en-US" i="1"/>
          </a:p>
          <a:p>
            <a:r>
              <a:rPr lang="en-GB" altLang="en-US"/>
              <a:t>11)</a:t>
            </a:r>
            <a:r>
              <a:rPr lang="en-GB" altLang="en-US">
                <a:solidFill>
                  <a:srgbClr val="FF0000"/>
                </a:solidFill>
              </a:rPr>
              <a:t> </a:t>
            </a:r>
            <a:r>
              <a:rPr lang="en-GB" altLang="en-US" b="1">
                <a:solidFill>
                  <a:srgbClr val="FF0000"/>
                </a:solidFill>
              </a:rPr>
              <a:t>Production:</a:t>
            </a:r>
            <a:r>
              <a:rPr lang="en-GB" altLang="en-US"/>
              <a:t> Students produce new words/structures. </a:t>
            </a:r>
            <a:r>
              <a:rPr lang="en-GB" altLang="en-US" i="1"/>
              <a:t>5 mins.</a:t>
            </a:r>
            <a:endParaRPr lang="en-GB" altLang="en-US" i="1"/>
          </a:p>
          <a:p>
            <a:r>
              <a:rPr lang="en-GB" altLang="en-US"/>
              <a:t>12)</a:t>
            </a:r>
            <a:r>
              <a:rPr lang="en-GB" altLang="en-US" b="1">
                <a:solidFill>
                  <a:srgbClr val="FF0000"/>
                </a:solidFill>
              </a:rPr>
              <a:t>Warm down</a:t>
            </a:r>
            <a:r>
              <a:rPr lang="en-GB" altLang="en-US"/>
              <a:t>: Song/Chant/dance. </a:t>
            </a:r>
            <a:r>
              <a:rPr lang="en-GB" altLang="en-US" i="1"/>
              <a:t>2-3mins.</a:t>
            </a:r>
            <a:endParaRPr lang="en-GB" altLang="en-US" i="1"/>
          </a:p>
        </p:txBody>
      </p:sp>
    </p:spTree>
    <p:custDataLst>
      <p:tags r:id="rId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4" end="4"/>
                                            </p:txEl>
                                          </p:spTgt>
                                        </p:tgtEl>
                                        <p:attrNameLst>
                                          <p:attrName>style.visibility</p:attrName>
                                        </p:attrNameLst>
                                      </p:cBhvr>
                                      <p:to>
                                        <p:strVal val="visible"/>
                                      </p:to>
                                    </p:set>
                                    <p:anim calcmode="lin" valueType="num">
                                      <p:cBhvr additive="base">
                                        <p:cTn id="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5" end="5"/>
                                            </p:txEl>
                                          </p:spTgt>
                                        </p:tgtEl>
                                        <p:attrNameLst>
                                          <p:attrName>style.visibility</p:attrName>
                                        </p:attrNameLst>
                                      </p:cBhvr>
                                      <p:to>
                                        <p:strVal val="visible"/>
                                      </p:to>
                                    </p:set>
                                    <p:anim calcmode="lin" valueType="num">
                                      <p:cBhvr additive="base">
                                        <p:cTn id="13"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anim calcmode="lin" valueType="num">
                                      <p:cBhvr additive="base">
                                        <p:cTn id="19"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7" end="7"/>
                                            </p:txEl>
                                          </p:spTgt>
                                        </p:tgtEl>
                                        <p:attrNameLst>
                                          <p:attrName>style.visibility</p:attrName>
                                        </p:attrNameLst>
                                      </p:cBhvr>
                                      <p:to>
                                        <p:strVal val="visible"/>
                                      </p:to>
                                    </p:set>
                                    <p:anim calcmode="lin" valueType="num">
                                      <p:cBhvr additive="base">
                                        <p:cTn id="25"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8" end="8"/>
                                            </p:txEl>
                                          </p:spTgt>
                                        </p:tgtEl>
                                        <p:attrNameLst>
                                          <p:attrName>style.visibility</p:attrName>
                                        </p:attrNameLst>
                                      </p:cBhvr>
                                      <p:to>
                                        <p:strVal val="visible"/>
                                      </p:to>
                                    </p:set>
                                    <p:anim calcmode="lin" valueType="num">
                                      <p:cBhvr additive="base">
                                        <p:cTn id="31"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
                                            <p:txEl>
                                              <p:pRg st="9" end="9"/>
                                            </p:txEl>
                                          </p:spTgt>
                                        </p:tgtEl>
                                        <p:attrNameLst>
                                          <p:attrName>style.visibility</p:attrName>
                                        </p:attrNameLst>
                                      </p:cBhvr>
                                      <p:to>
                                        <p:strVal val="visible"/>
                                      </p:to>
                                    </p:set>
                                    <p:anim calcmode="lin" valueType="num">
                                      <p:cBhvr additive="base">
                                        <p:cTn id="37"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4">
                                            <p:txEl>
                                              <p:pRg st="10" end="10"/>
                                            </p:txEl>
                                          </p:spTgt>
                                        </p:tgtEl>
                                        <p:attrNameLst>
                                          <p:attrName>style.visibility</p:attrName>
                                        </p:attrNameLst>
                                      </p:cBhvr>
                                      <p:to>
                                        <p:strVal val="visible"/>
                                      </p:to>
                                    </p:set>
                                    <p:anim calcmode="lin" valueType="num">
                                      <p:cBhvr additive="base">
                                        <p:cTn id="43" dur="500" fill="hold"/>
                                        <p:tgtEl>
                                          <p:spTgt spid="4">
                                            <p:txEl>
                                              <p:pRg st="10" end="1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4">
                                            <p:txEl>
                                              <p:pRg st="11" end="11"/>
                                            </p:txEl>
                                          </p:spTgt>
                                        </p:tgtEl>
                                        <p:attrNameLst>
                                          <p:attrName>style.visibility</p:attrName>
                                        </p:attrNameLst>
                                      </p:cBhvr>
                                      <p:to>
                                        <p:strVal val="visible"/>
                                      </p:to>
                                    </p:set>
                                    <p:anim calcmode="lin" valueType="num">
                                      <p:cBhvr additive="base">
                                        <p:cTn id="49" dur="500" fill="hold"/>
                                        <p:tgtEl>
                                          <p:spTgt spid="4">
                                            <p:txEl>
                                              <p:pRg st="11" end="1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4">
                                            <p:txEl>
                                              <p:pRg st="12" end="12"/>
                                            </p:txEl>
                                          </p:spTgt>
                                        </p:tgtEl>
                                        <p:attrNameLst>
                                          <p:attrName>style.visibility</p:attrName>
                                        </p:attrNameLst>
                                      </p:cBhvr>
                                      <p:to>
                                        <p:strVal val="visible"/>
                                      </p:to>
                                    </p:set>
                                    <p:anim calcmode="lin" valueType="num">
                                      <p:cBhvr additive="base">
                                        <p:cTn id="55" dur="500" fill="hold"/>
                                        <p:tgtEl>
                                          <p:spTgt spid="4">
                                            <p:txEl>
                                              <p:pRg st="12" end="12"/>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4">
                                            <p:txEl>
                                              <p:pRg st="13" end="13"/>
                                            </p:txEl>
                                          </p:spTgt>
                                        </p:tgtEl>
                                        <p:attrNameLst>
                                          <p:attrName>style.visibility</p:attrName>
                                        </p:attrNameLst>
                                      </p:cBhvr>
                                      <p:to>
                                        <p:strVal val="visible"/>
                                      </p:to>
                                    </p:set>
                                    <p:anim calcmode="lin" valueType="num">
                                      <p:cBhvr additive="base">
                                        <p:cTn id="61" dur="500" fill="hold"/>
                                        <p:tgtEl>
                                          <p:spTgt spid="4">
                                            <p:txEl>
                                              <p:pRg st="13" end="13"/>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4">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4">
                                            <p:txEl>
                                              <p:pRg st="14" end="14"/>
                                            </p:txEl>
                                          </p:spTgt>
                                        </p:tgtEl>
                                        <p:attrNameLst>
                                          <p:attrName>style.visibility</p:attrName>
                                        </p:attrNameLst>
                                      </p:cBhvr>
                                      <p:to>
                                        <p:strVal val="visible"/>
                                      </p:to>
                                    </p:set>
                                    <p:anim calcmode="lin" valueType="num">
                                      <p:cBhvr additive="base">
                                        <p:cTn id="67" dur="500" fill="hold"/>
                                        <p:tgtEl>
                                          <p:spTgt spid="4">
                                            <p:txEl>
                                              <p:pRg st="14" end="14"/>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4">
                                            <p:txEl>
                                              <p:pRg st="14" end="14"/>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4">
                                            <p:txEl>
                                              <p:pRg st="15" end="15"/>
                                            </p:txEl>
                                          </p:spTgt>
                                        </p:tgtEl>
                                        <p:attrNameLst>
                                          <p:attrName>style.visibility</p:attrName>
                                        </p:attrNameLst>
                                      </p:cBhvr>
                                      <p:to>
                                        <p:strVal val="visible"/>
                                      </p:to>
                                    </p:set>
                                    <p:anim calcmode="lin" valueType="num">
                                      <p:cBhvr additive="base">
                                        <p:cTn id="73" dur="500" fill="hold"/>
                                        <p:tgtEl>
                                          <p:spTgt spid="4">
                                            <p:txEl>
                                              <p:pRg st="15" end="15"/>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4">
                                            <p:txEl>
                                              <p:pRg st="15" end="15"/>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nodeType="clickEffect">
                                  <p:stCondLst>
                                    <p:cond delay="0"/>
                                  </p:stCondLst>
                                  <p:childTnLst>
                                    <p:set>
                                      <p:cBhvr>
                                        <p:cTn id="78" dur="1" fill="hold">
                                          <p:stCondLst>
                                            <p:cond delay="0"/>
                                          </p:stCondLst>
                                        </p:cTn>
                                        <p:tgtEl>
                                          <p:spTgt spid="4">
                                            <p:txEl>
                                              <p:pRg st="16" end="16"/>
                                            </p:txEl>
                                          </p:spTgt>
                                        </p:tgtEl>
                                        <p:attrNameLst>
                                          <p:attrName>style.visibility</p:attrName>
                                        </p:attrNameLst>
                                      </p:cBhvr>
                                      <p:to>
                                        <p:strVal val="visible"/>
                                      </p:to>
                                    </p:set>
                                    <p:anim calcmode="lin" valueType="num">
                                      <p:cBhvr additive="base">
                                        <p:cTn id="79" dur="500" fill="hold"/>
                                        <p:tgtEl>
                                          <p:spTgt spid="4">
                                            <p:txEl>
                                              <p:pRg st="16" end="16"/>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4">
                                            <p:txEl>
                                              <p:pRg st="16" end="1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custDataLst>
              <p:tags r:id="rId1"/>
            </p:custDataLst>
          </p:nvPr>
        </p:nvSpPr>
        <p:spPr>
          <a:xfrm>
            <a:off x="481330" y="182245"/>
            <a:ext cx="11497310" cy="818515"/>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chor="b">
            <a:normAutofit/>
            <a:scene3d>
              <a:camera prst="orthographicFront"/>
              <a:lightRig rig="threePt" dir="t"/>
            </a:scene3d>
          </a:bodyPr>
          <a:lstStyle>
            <a:defPPr>
              <a:defRPr lang="zh-CN"/>
            </a:defPPr>
            <a:lvl1pPr>
              <a:defRPr sz="3200"/>
            </a:lvl1pPr>
          </a:lstStyle>
          <a:p>
            <a:pPr algn="ctr"/>
            <a:r>
              <a:rPr lang="en-GB" altLang="en-US" sz="4400" dirty="0" smtClean="0">
                <a:ln w="10160">
                  <a:solidFill>
                    <a:srgbClr val="FFFF00"/>
                  </a:solidFill>
                  <a:prstDash val="solid"/>
                </a:ln>
                <a:solidFill>
                  <a:srgbClr val="FFFFFF"/>
                </a:solidFill>
                <a:effectLst>
                  <a:outerShdw blurRad="38100" dist="22860" dir="5400000" algn="tl" rotWithShape="0">
                    <a:srgbClr val="000000">
                      <a:alpha val="30000"/>
                    </a:srgbClr>
                  </a:outerShdw>
                </a:effectLst>
                <a:latin typeface="Rockwell Extra Bold" panose="02060903040505020403" charset="0"/>
                <a:ea typeface="+mj-ea"/>
                <a:cs typeface="Rockwell Extra Bold" panose="02060903040505020403" charset="0"/>
              </a:rPr>
              <a:t>A Basic Lesson Outline.</a:t>
            </a:r>
            <a:endParaRPr lang="en-GB" altLang="en-US" sz="4400" dirty="0" smtClean="0">
              <a:ln w="10160">
                <a:solidFill>
                  <a:srgbClr val="FFFF00"/>
                </a:solidFill>
                <a:prstDash val="solid"/>
              </a:ln>
              <a:solidFill>
                <a:srgbClr val="FFFFFF"/>
              </a:solidFill>
              <a:effectLst>
                <a:outerShdw blurRad="38100" dist="22860" dir="5400000" algn="tl" rotWithShape="0">
                  <a:srgbClr val="000000">
                    <a:alpha val="30000"/>
                  </a:srgbClr>
                </a:outerShdw>
              </a:effectLst>
              <a:latin typeface="Rockwell Extra Bold" panose="02060903040505020403" charset="0"/>
              <a:ea typeface="+mj-ea"/>
              <a:cs typeface="Rockwell Extra Bold" panose="02060903040505020403" charset="0"/>
            </a:endParaRPr>
          </a:p>
        </p:txBody>
      </p:sp>
      <p:sp>
        <p:nvSpPr>
          <p:cNvPr id="6" name="文本框 5"/>
          <p:cNvSpPr txBox="1"/>
          <p:nvPr>
            <p:custDataLst>
              <p:tags r:id="rId2"/>
            </p:custDataLst>
          </p:nvPr>
        </p:nvSpPr>
        <p:spPr>
          <a:xfrm>
            <a:off x="481330" y="1406525"/>
            <a:ext cx="4827270" cy="2110740"/>
          </a:xfrm>
          <a:prstGeom prst="rect">
            <a:avLst/>
          </a:prstGeom>
          <a:solidFill>
            <a:srgbClr val="A95E40"/>
          </a:solidFill>
          <a:ln w="19050">
            <a:solidFill>
              <a:srgbClr val="FFC000"/>
            </a:solidFill>
          </a:ln>
        </p:spPr>
        <p:txBody>
          <a:bodyPr vert="horz" lIns="91440" tIns="45720" rIns="91440" bIns="45720" rtlCol="0">
            <a:normAutofit fontScale="80000"/>
          </a:bodyPr>
          <a:lstStyle>
            <a:defPPr>
              <a:defRPr lang="zh-CN"/>
            </a:defPPr>
            <a:lvl1pPr lvl="0" indent="0">
              <a:buNone/>
              <a:defRPr sz="2000"/>
            </a:lvl1pPr>
            <a:lvl2pPr indent="0">
              <a:buNone/>
            </a:lvl2pPr>
            <a:lvl3pPr indent="0">
              <a:buNone/>
              <a:defRPr sz="1600"/>
            </a:lvl3pPr>
            <a:lvl4pPr indent="0">
              <a:buNone/>
              <a:defRPr sz="1400"/>
            </a:lvl4pPr>
            <a:lvl5pPr indent="0">
              <a:buNone/>
              <a:defRPr sz="1400"/>
            </a:lvl5pPr>
            <a:lvl6pPr indent="0">
              <a:buNone/>
              <a:defRPr sz="1400"/>
            </a:lvl6pPr>
            <a:lvl7pPr indent="0">
              <a:buNone/>
              <a:defRPr sz="1400"/>
            </a:lvl7pPr>
            <a:lvl8pPr indent="0">
              <a:buNone/>
              <a:defRPr sz="1400"/>
            </a:lvl8pPr>
            <a:lvl9pPr indent="0">
              <a:buNone/>
              <a:defRPr sz="1400"/>
            </a:lvl9pPr>
          </a:lstStyle>
          <a:p>
            <a:r>
              <a:rPr lang="en-GB" altLang="zh-CN" dirty="0">
                <a:ln>
                  <a:solidFill>
                    <a:schemeClr val="bg1"/>
                  </a:solidFill>
                </a:ln>
                <a:latin typeface="Bowlby One SC" panose="02000505060000020004" charset="0"/>
                <a:cs typeface="Bowlby One SC" panose="02000505060000020004" charset="0"/>
              </a:rPr>
              <a:t>Here I will show you a basic lesson plan for older students and younger students. This is a generalised plan that I would use for a new class or a demo class. It would need to be adjusted dempending on level, age, classroom size, number of students, topic,etc.</a:t>
            </a:r>
            <a:endParaRPr lang="en-GB" altLang="zh-CN" dirty="0">
              <a:ln>
                <a:solidFill>
                  <a:schemeClr val="bg1"/>
                </a:solidFill>
              </a:ln>
              <a:latin typeface="Bowlby One SC" panose="02000505060000020004" charset="0"/>
              <a:cs typeface="Bowlby One SC" panose="02000505060000020004" charset="0"/>
            </a:endParaRPr>
          </a:p>
        </p:txBody>
      </p:sp>
      <p:pic>
        <p:nvPicPr>
          <p:cNvPr id="3" name="Picture 2" descr="lessonplanning(7)"/>
          <p:cNvPicPr>
            <a:picLocks noChangeAspect="1"/>
          </p:cNvPicPr>
          <p:nvPr/>
        </p:nvPicPr>
        <p:blipFill>
          <a:blip r:embed="rId3"/>
          <a:srcRect l="16372" t="5730" r="16700" b="3634"/>
          <a:stretch>
            <a:fillRect/>
          </a:stretch>
        </p:blipFill>
        <p:spPr>
          <a:xfrm>
            <a:off x="480695" y="3604895"/>
            <a:ext cx="4828540" cy="3069590"/>
          </a:xfrm>
          <a:prstGeom prst="rect">
            <a:avLst/>
          </a:prstGeom>
          <a:ln w="19050">
            <a:solidFill>
              <a:srgbClr val="FFC000"/>
            </a:solidFill>
          </a:ln>
        </p:spPr>
      </p:pic>
      <p:sp>
        <p:nvSpPr>
          <p:cNvPr id="4" name="Text Box 3"/>
          <p:cNvSpPr txBox="1"/>
          <p:nvPr/>
        </p:nvSpPr>
        <p:spPr>
          <a:xfrm>
            <a:off x="5438775" y="1406525"/>
            <a:ext cx="6539865" cy="5354320"/>
          </a:xfrm>
          <a:prstGeom prst="rect">
            <a:avLst/>
          </a:prstGeom>
          <a:solidFill>
            <a:schemeClr val="bg1"/>
          </a:solidFill>
          <a:ln>
            <a:solidFill>
              <a:srgbClr val="FFC000"/>
            </a:solidFill>
          </a:ln>
        </p:spPr>
        <p:txBody>
          <a:bodyPr wrap="square" rtlCol="0">
            <a:spAutoFit/>
          </a:bodyPr>
          <a:p>
            <a:pPr algn="ctr"/>
            <a:r>
              <a:rPr lang="en-GB" altLang="en-US" b="1" u="sng">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Lesson plan for older students Age 7-10.</a:t>
            </a:r>
            <a:endParaRPr lang="en-GB" altLang="en-US" b="1" u="sng">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a:p>
            <a:r>
              <a:rPr lang="en-GB" altLang="en-US" b="1" u="sng">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Aim:</a:t>
            </a:r>
            <a:r>
              <a:rPr lang="en-GB" altLang="en-US"/>
              <a:t> Basic Greetings review, School items,prepositions.</a:t>
            </a:r>
            <a:endParaRPr lang="en-GB" altLang="en-US"/>
          </a:p>
          <a:p>
            <a:r>
              <a:rPr lang="en-GB" altLang="en-US" b="1" u="sng">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New:</a:t>
            </a:r>
            <a:r>
              <a:rPr lang="en-GB" altLang="en-US">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 </a:t>
            </a:r>
            <a:r>
              <a:rPr lang="en-GB" altLang="en-US"/>
              <a:t>Ruler</a:t>
            </a:r>
            <a:r>
              <a:rPr lang="en-GB" altLang="en-US"/>
              <a:t>, Pencil, Eraser, Sharpener + ‘....is on/under/behind the......’</a:t>
            </a:r>
            <a:endParaRPr lang="en-GB" altLang="en-US"/>
          </a:p>
          <a:p>
            <a:endParaRPr lang="en-GB" altLang="en-US"/>
          </a:p>
          <a:p>
            <a:r>
              <a:rPr lang="en-GB" altLang="en-US"/>
              <a:t>1) </a:t>
            </a:r>
            <a:r>
              <a:rPr lang="en-GB" altLang="en-US" b="1">
                <a:solidFill>
                  <a:srgbClr val="FF0000"/>
                </a:solidFill>
              </a:rPr>
              <a:t>Greeting</a:t>
            </a:r>
            <a:r>
              <a:rPr lang="en-GB" altLang="en-US">
                <a:solidFill>
                  <a:srgbClr val="FF0000"/>
                </a:solidFill>
              </a:rPr>
              <a:t>:</a:t>
            </a:r>
            <a:r>
              <a:rPr lang="en-GB" altLang="en-US"/>
              <a:t> ‘Self introduction’- ‘Name, age, from etc’. 3-5 mins.</a:t>
            </a:r>
            <a:endParaRPr lang="en-GB" altLang="en-US"/>
          </a:p>
          <a:p>
            <a:r>
              <a:rPr lang="en-GB" altLang="en-US"/>
              <a:t>2) </a:t>
            </a:r>
            <a:r>
              <a:rPr lang="en-GB" altLang="en-US" b="1">
                <a:solidFill>
                  <a:srgbClr val="FF0000"/>
                </a:solidFill>
              </a:rPr>
              <a:t>Warmup</a:t>
            </a:r>
            <a:r>
              <a:rPr lang="en-GB" altLang="en-US">
                <a:solidFill>
                  <a:srgbClr val="FF0000"/>
                </a:solidFill>
              </a:rPr>
              <a:t>:</a:t>
            </a:r>
            <a:r>
              <a:rPr lang="en-GB" altLang="en-US"/>
              <a:t> Fun Activity (Spelling, namegames etc). </a:t>
            </a:r>
            <a:r>
              <a:rPr lang="en-GB" altLang="en-US" i="1"/>
              <a:t>3-5 mins</a:t>
            </a:r>
            <a:r>
              <a:rPr lang="en-GB" altLang="en-US"/>
              <a:t>.</a:t>
            </a:r>
            <a:endParaRPr lang="en-GB" altLang="en-US"/>
          </a:p>
          <a:p>
            <a:r>
              <a:rPr lang="en-GB" altLang="en-US"/>
              <a:t>3) </a:t>
            </a:r>
            <a:r>
              <a:rPr lang="en-GB" altLang="en-US" b="1">
                <a:solidFill>
                  <a:srgbClr val="FF0000"/>
                </a:solidFill>
              </a:rPr>
              <a:t>Review:</a:t>
            </a:r>
            <a:r>
              <a:rPr lang="en-GB" altLang="en-US"/>
              <a:t> Previously learned School items. </a:t>
            </a:r>
            <a:r>
              <a:rPr lang="en-GB" altLang="en-US" i="1"/>
              <a:t>3-5 m</a:t>
            </a:r>
            <a:r>
              <a:rPr lang="en-GB" altLang="en-US" i="1"/>
              <a:t>ins.</a:t>
            </a:r>
            <a:endParaRPr lang="en-GB" altLang="en-US" i="1"/>
          </a:p>
          <a:p>
            <a:r>
              <a:rPr lang="en-GB" altLang="en-US"/>
              <a:t>4) </a:t>
            </a:r>
            <a:r>
              <a:rPr lang="en-GB" altLang="en-US" b="1">
                <a:solidFill>
                  <a:srgbClr val="FF0000"/>
                </a:solidFill>
              </a:rPr>
              <a:t>Review Activity:</a:t>
            </a:r>
            <a:r>
              <a:rPr lang="en-GB" altLang="en-US"/>
              <a:t> Quick-fire writing or listening. </a:t>
            </a:r>
            <a:r>
              <a:rPr lang="en-GB" altLang="en-US" i="1"/>
              <a:t>5 mins.</a:t>
            </a:r>
            <a:endParaRPr lang="en-GB" altLang="en-US"/>
          </a:p>
          <a:p>
            <a:r>
              <a:rPr lang="en-GB" altLang="en-US"/>
              <a:t>5) </a:t>
            </a:r>
            <a:r>
              <a:rPr lang="en-GB" altLang="en-US" b="1">
                <a:solidFill>
                  <a:srgbClr val="FF0000"/>
                </a:solidFill>
              </a:rPr>
              <a:t>Presentation:</a:t>
            </a:r>
            <a:r>
              <a:rPr lang="en-GB" altLang="en-US"/>
              <a:t> Introduce new vocabulary. </a:t>
            </a:r>
            <a:r>
              <a:rPr lang="en-GB" altLang="en-US" i="1"/>
              <a:t>2-3 mins.</a:t>
            </a:r>
            <a:endParaRPr lang="en-GB" altLang="en-US" i="1"/>
          </a:p>
          <a:p>
            <a:r>
              <a:rPr lang="en-GB" altLang="en-US"/>
              <a:t>6) </a:t>
            </a:r>
            <a:r>
              <a:rPr lang="en-GB" altLang="en-US" b="1">
                <a:solidFill>
                  <a:srgbClr val="FF0000"/>
                </a:solidFill>
              </a:rPr>
              <a:t>Practice:</a:t>
            </a:r>
            <a:r>
              <a:rPr lang="en-GB" altLang="en-US"/>
              <a:t> Practice new vocabulary. </a:t>
            </a:r>
            <a:r>
              <a:rPr lang="en-GB" altLang="en-US" i="1"/>
              <a:t>10-12 mins.</a:t>
            </a:r>
            <a:endParaRPr lang="en-GB" altLang="en-US" i="1"/>
          </a:p>
          <a:p>
            <a:r>
              <a:rPr lang="en-GB" altLang="en-US"/>
              <a:t>-------------------------- break time---------------------------------------</a:t>
            </a:r>
            <a:endParaRPr lang="en-GB" altLang="en-US"/>
          </a:p>
          <a:p>
            <a:r>
              <a:rPr lang="en-GB" altLang="en-US"/>
              <a:t>7) </a:t>
            </a:r>
            <a:r>
              <a:rPr lang="en-GB" altLang="en-US" b="1">
                <a:solidFill>
                  <a:srgbClr val="FF0000"/>
                </a:solidFill>
              </a:rPr>
              <a:t>Presentation: </a:t>
            </a:r>
            <a:r>
              <a:rPr lang="en-GB" altLang="en-US"/>
              <a:t>Introduce sentence structure. 2-3 </a:t>
            </a:r>
            <a:r>
              <a:rPr lang="en-GB" altLang="en-US" i="1"/>
              <a:t>mins</a:t>
            </a:r>
            <a:r>
              <a:rPr lang="en-GB" altLang="en-US"/>
              <a:t>.</a:t>
            </a:r>
            <a:endParaRPr lang="en-GB" altLang="en-US"/>
          </a:p>
          <a:p>
            <a:r>
              <a:rPr lang="en-GB" altLang="en-US"/>
              <a:t>8) </a:t>
            </a:r>
            <a:r>
              <a:rPr lang="en-GB" altLang="en-US" b="1">
                <a:solidFill>
                  <a:srgbClr val="FF0000"/>
                </a:solidFill>
              </a:rPr>
              <a:t>Practice:</a:t>
            </a:r>
            <a:r>
              <a:rPr lang="en-GB" altLang="en-US"/>
              <a:t> Practice new structures. 10-12</a:t>
            </a:r>
            <a:r>
              <a:rPr lang="en-GB" altLang="en-US" i="1"/>
              <a:t> mins.</a:t>
            </a:r>
            <a:endParaRPr lang="en-GB" altLang="en-US" i="1"/>
          </a:p>
          <a:p>
            <a:r>
              <a:rPr lang="en-GB" altLang="en-US"/>
              <a:t>9) </a:t>
            </a:r>
            <a:r>
              <a:rPr lang="en-GB" altLang="en-US" b="1">
                <a:solidFill>
                  <a:srgbClr val="FF0000"/>
                </a:solidFill>
              </a:rPr>
              <a:t>Reading/Writing:</a:t>
            </a:r>
            <a:r>
              <a:rPr lang="en-GB" altLang="en-US"/>
              <a:t> </a:t>
            </a:r>
            <a:r>
              <a:rPr lang="en-GB" altLang="en-US" i="1"/>
              <a:t>10-12 mins.</a:t>
            </a:r>
            <a:endParaRPr lang="en-GB" altLang="en-US" i="1"/>
          </a:p>
          <a:p>
            <a:r>
              <a:rPr lang="en-GB" altLang="en-US"/>
              <a:t>10)</a:t>
            </a:r>
            <a:r>
              <a:rPr lang="en-GB" altLang="en-US">
                <a:solidFill>
                  <a:srgbClr val="FF0000"/>
                </a:solidFill>
              </a:rPr>
              <a:t> </a:t>
            </a:r>
            <a:r>
              <a:rPr lang="en-GB" altLang="en-US" b="1">
                <a:solidFill>
                  <a:srgbClr val="FF0000"/>
                </a:solidFill>
              </a:rPr>
              <a:t>Production:</a:t>
            </a:r>
            <a:r>
              <a:rPr lang="en-GB" altLang="en-US"/>
              <a:t> Students produce new words/structures. </a:t>
            </a:r>
            <a:r>
              <a:rPr lang="en-GB" altLang="en-US" i="1"/>
              <a:t>5-7 mins.</a:t>
            </a:r>
            <a:endParaRPr lang="en-GB" altLang="en-US" i="1"/>
          </a:p>
          <a:p>
            <a:endParaRPr lang="en-GB" altLang="en-US" i="1"/>
          </a:p>
        </p:txBody>
      </p:sp>
    </p:spTree>
    <p:custDataLst>
      <p:tags r:id="rId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4" end="4"/>
                                            </p:txEl>
                                          </p:spTgt>
                                        </p:tgtEl>
                                        <p:attrNameLst>
                                          <p:attrName>style.visibility</p:attrName>
                                        </p:attrNameLst>
                                      </p:cBhvr>
                                      <p:to>
                                        <p:strVal val="visible"/>
                                      </p:to>
                                    </p:set>
                                    <p:anim calcmode="lin" valueType="num">
                                      <p:cBhvr additive="base">
                                        <p:cTn id="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5" end="5"/>
                                            </p:txEl>
                                          </p:spTgt>
                                        </p:tgtEl>
                                        <p:attrNameLst>
                                          <p:attrName>style.visibility</p:attrName>
                                        </p:attrNameLst>
                                      </p:cBhvr>
                                      <p:to>
                                        <p:strVal val="visible"/>
                                      </p:to>
                                    </p:set>
                                    <p:anim calcmode="lin" valueType="num">
                                      <p:cBhvr additive="base">
                                        <p:cTn id="13"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anim calcmode="lin" valueType="num">
                                      <p:cBhvr additive="base">
                                        <p:cTn id="19"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7" end="7"/>
                                            </p:txEl>
                                          </p:spTgt>
                                        </p:tgtEl>
                                        <p:attrNameLst>
                                          <p:attrName>style.visibility</p:attrName>
                                        </p:attrNameLst>
                                      </p:cBhvr>
                                      <p:to>
                                        <p:strVal val="visible"/>
                                      </p:to>
                                    </p:set>
                                    <p:anim calcmode="lin" valueType="num">
                                      <p:cBhvr additive="base">
                                        <p:cTn id="25"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8" end="8"/>
                                            </p:txEl>
                                          </p:spTgt>
                                        </p:tgtEl>
                                        <p:attrNameLst>
                                          <p:attrName>style.visibility</p:attrName>
                                        </p:attrNameLst>
                                      </p:cBhvr>
                                      <p:to>
                                        <p:strVal val="visible"/>
                                      </p:to>
                                    </p:set>
                                    <p:anim calcmode="lin" valueType="num">
                                      <p:cBhvr additive="base">
                                        <p:cTn id="31"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
                                            <p:txEl>
                                              <p:pRg st="9" end="9"/>
                                            </p:txEl>
                                          </p:spTgt>
                                        </p:tgtEl>
                                        <p:attrNameLst>
                                          <p:attrName>style.visibility</p:attrName>
                                        </p:attrNameLst>
                                      </p:cBhvr>
                                      <p:to>
                                        <p:strVal val="visible"/>
                                      </p:to>
                                    </p:set>
                                    <p:anim calcmode="lin" valueType="num">
                                      <p:cBhvr additive="base">
                                        <p:cTn id="37"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4">
                                            <p:txEl>
                                              <p:pRg st="10" end="10"/>
                                            </p:txEl>
                                          </p:spTgt>
                                        </p:tgtEl>
                                        <p:attrNameLst>
                                          <p:attrName>style.visibility</p:attrName>
                                        </p:attrNameLst>
                                      </p:cBhvr>
                                      <p:to>
                                        <p:strVal val="visible"/>
                                      </p:to>
                                    </p:set>
                                    <p:anim calcmode="lin" valueType="num">
                                      <p:cBhvr additive="base">
                                        <p:cTn id="43" dur="500" fill="hold"/>
                                        <p:tgtEl>
                                          <p:spTgt spid="4">
                                            <p:txEl>
                                              <p:pRg st="10" end="1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4">
                                            <p:txEl>
                                              <p:pRg st="11" end="11"/>
                                            </p:txEl>
                                          </p:spTgt>
                                        </p:tgtEl>
                                        <p:attrNameLst>
                                          <p:attrName>style.visibility</p:attrName>
                                        </p:attrNameLst>
                                      </p:cBhvr>
                                      <p:to>
                                        <p:strVal val="visible"/>
                                      </p:to>
                                    </p:set>
                                    <p:anim calcmode="lin" valueType="num">
                                      <p:cBhvr additive="base">
                                        <p:cTn id="49" dur="500" fill="hold"/>
                                        <p:tgtEl>
                                          <p:spTgt spid="4">
                                            <p:txEl>
                                              <p:pRg st="11" end="1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4">
                                            <p:txEl>
                                              <p:pRg st="12" end="12"/>
                                            </p:txEl>
                                          </p:spTgt>
                                        </p:tgtEl>
                                        <p:attrNameLst>
                                          <p:attrName>style.visibility</p:attrName>
                                        </p:attrNameLst>
                                      </p:cBhvr>
                                      <p:to>
                                        <p:strVal val="visible"/>
                                      </p:to>
                                    </p:set>
                                    <p:anim calcmode="lin" valueType="num">
                                      <p:cBhvr additive="base">
                                        <p:cTn id="55" dur="500" fill="hold"/>
                                        <p:tgtEl>
                                          <p:spTgt spid="4">
                                            <p:txEl>
                                              <p:pRg st="12" end="12"/>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4">
                                            <p:txEl>
                                              <p:pRg st="13" end="13"/>
                                            </p:txEl>
                                          </p:spTgt>
                                        </p:tgtEl>
                                        <p:attrNameLst>
                                          <p:attrName>style.visibility</p:attrName>
                                        </p:attrNameLst>
                                      </p:cBhvr>
                                      <p:to>
                                        <p:strVal val="visible"/>
                                      </p:to>
                                    </p:set>
                                    <p:anim calcmode="lin" valueType="num">
                                      <p:cBhvr additive="base">
                                        <p:cTn id="61" dur="500" fill="hold"/>
                                        <p:tgtEl>
                                          <p:spTgt spid="4">
                                            <p:txEl>
                                              <p:pRg st="13" end="13"/>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4">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4">
                                            <p:txEl>
                                              <p:pRg st="14" end="14"/>
                                            </p:txEl>
                                          </p:spTgt>
                                        </p:tgtEl>
                                        <p:attrNameLst>
                                          <p:attrName>style.visibility</p:attrName>
                                        </p:attrNameLst>
                                      </p:cBhvr>
                                      <p:to>
                                        <p:strVal val="visible"/>
                                      </p:to>
                                    </p:set>
                                    <p:anim calcmode="lin" valueType="num">
                                      <p:cBhvr additive="base">
                                        <p:cTn id="67" dur="500" fill="hold"/>
                                        <p:tgtEl>
                                          <p:spTgt spid="4">
                                            <p:txEl>
                                              <p:pRg st="14" end="14"/>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4">
                                            <p:txEl>
                                              <p:pRg st="14" end="1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custDataLst>
              <p:tags r:id="rId1"/>
            </p:custDataLst>
          </p:nvPr>
        </p:nvSpPr>
        <p:spPr/>
        <p:txBody>
          <a:bodyPr>
            <a:normAutofit fontScale="90000"/>
          </a:bodyPr>
          <a:lstStyle/>
          <a:p>
            <a:r>
              <a:rPr lang="en-US" altLang="zh-CN" smtClean="0"/>
              <a:t>THANKS</a:t>
            </a:r>
            <a:endParaRPr lang="zh-CN" altLang="en-US" dirty="0"/>
          </a:p>
        </p:txBody>
      </p:sp>
    </p:spTree>
    <p:custDataLst>
      <p:tags r:id="rId2"/>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custDataLst>
              <p:tags r:id="rId1"/>
            </p:custDataLst>
          </p:nvPr>
        </p:nvSpPr>
        <p:spPr>
          <a:xfrm>
            <a:off x="360045" y="365125"/>
            <a:ext cx="11461750" cy="864235"/>
          </a:xfrm>
        </p:spPr>
        <p:style>
          <a:lnRef idx="2">
            <a:schemeClr val="accent1"/>
          </a:lnRef>
          <a:fillRef idx="1">
            <a:schemeClr val="lt1"/>
          </a:fillRef>
          <a:effectRef idx="0">
            <a:schemeClr val="accent1"/>
          </a:effectRef>
          <a:fontRef idx="minor">
            <a:schemeClr val="dk1"/>
          </a:fontRef>
        </p:style>
        <p:txBody>
          <a:bodyPr/>
          <a:lstStyle/>
          <a:p>
            <a:pPr algn="ctr"/>
            <a:r>
              <a:rPr lang="en-GB" altLang="da-DK" sz="4400" smtClean="0">
                <a:ln w="10160">
                  <a:solidFill>
                    <a:srgbClr val="FFFF00"/>
                  </a:solidFill>
                  <a:prstDash val="solid"/>
                </a:ln>
                <a:solidFill>
                  <a:srgbClr val="FFFFFF"/>
                </a:solidFill>
                <a:effectLst>
                  <a:outerShdw blurRad="38100" dist="22860" dir="5400000" algn="tl" rotWithShape="0">
                    <a:srgbClr val="000000">
                      <a:alpha val="30000"/>
                    </a:srgbClr>
                  </a:outerShdw>
                </a:effectLst>
                <a:latin typeface="Arial Black" panose="020B0A04020102020204" charset="0"/>
                <a:cs typeface="Arial Black" panose="020B0A04020102020204" charset="0"/>
              </a:rPr>
              <a:t>Basic Lesson Plan Rules.</a:t>
            </a:r>
            <a:endParaRPr lang="en-GB" altLang="da-DK" sz="4400" dirty="0" smtClean="0">
              <a:ln w="10160">
                <a:solidFill>
                  <a:srgbClr val="FFFF00"/>
                </a:solidFill>
                <a:prstDash val="solid"/>
              </a:ln>
              <a:solidFill>
                <a:srgbClr val="FFFFFF"/>
              </a:solidFill>
              <a:effectLst>
                <a:outerShdw blurRad="38100" dist="22860" dir="5400000" algn="tl" rotWithShape="0">
                  <a:srgbClr val="000000">
                    <a:alpha val="30000"/>
                  </a:srgbClr>
                </a:outerShdw>
              </a:effectLst>
              <a:latin typeface="Arial Black" panose="020B0A04020102020204" charset="0"/>
              <a:cs typeface="Arial Black" panose="020B0A04020102020204" charset="0"/>
            </a:endParaRPr>
          </a:p>
        </p:txBody>
      </p:sp>
      <p:pic>
        <p:nvPicPr>
          <p:cNvPr id="2" name="Content Placeholder 1" descr="notebook-1198156_1920"/>
          <p:cNvPicPr>
            <a:picLocks noChangeAspect="1"/>
          </p:cNvPicPr>
          <p:nvPr>
            <p:ph idx="1"/>
          </p:nvPr>
        </p:nvPicPr>
        <p:blipFill>
          <a:blip r:embed="rId2"/>
          <a:stretch>
            <a:fillRect/>
          </a:stretch>
        </p:blipFill>
        <p:spPr>
          <a:xfrm>
            <a:off x="6254750" y="1433830"/>
            <a:ext cx="5566410" cy="5260975"/>
          </a:xfrm>
          <a:prstGeom prst="rect">
            <a:avLst/>
          </a:prstGeom>
          <a:ln w="19050">
            <a:solidFill>
              <a:srgbClr val="FFC000"/>
            </a:solidFill>
          </a:ln>
        </p:spPr>
      </p:pic>
      <p:sp>
        <p:nvSpPr>
          <p:cNvPr id="3" name="Text Box 2"/>
          <p:cNvSpPr txBox="1"/>
          <p:nvPr/>
        </p:nvSpPr>
        <p:spPr>
          <a:xfrm>
            <a:off x="360045" y="1432560"/>
            <a:ext cx="5541010" cy="5262245"/>
          </a:xfrm>
          <a:prstGeom prst="rect">
            <a:avLst/>
          </a:prstGeom>
          <a:ln w="19050">
            <a:solidFill>
              <a:srgbClr val="FFC000"/>
            </a:solidFill>
          </a:ln>
        </p:spPr>
        <p:style>
          <a:lnRef idx="1">
            <a:schemeClr val="dk1"/>
          </a:lnRef>
          <a:fillRef idx="3">
            <a:schemeClr val="dk1"/>
          </a:fillRef>
          <a:effectRef idx="2">
            <a:schemeClr val="dk1"/>
          </a:effectRef>
          <a:fontRef idx="minor">
            <a:schemeClr val="lt1"/>
          </a:fontRef>
        </p:style>
        <p:txBody>
          <a:bodyPr wrap="square" rtlCol="0">
            <a:spAutoFit/>
            <a:scene3d>
              <a:camera prst="orthographicFront"/>
              <a:lightRig rig="threePt" dir="t"/>
            </a:scene3d>
          </a:bodyPr>
          <a:p>
            <a:r>
              <a:rPr lang="en-GB" altLang="en-US" sz="2400" b="1">
                <a:ln>
                  <a:solidFill>
                    <a:schemeClr val="bg1"/>
                  </a:solidFill>
                </a:ln>
                <a:blipFill>
                  <a:blip r:embed="rId3"/>
                </a:blipFill>
                <a:effectLst>
                  <a:innerShdw blurRad="63500" dist="50800" dir="13500000">
                    <a:srgbClr val="000000">
                      <a:alpha val="50000"/>
                    </a:srgbClr>
                  </a:innerShdw>
                </a:effectLst>
                <a:latin typeface="Arial Black" panose="020B0A04020102020204" charset="0"/>
                <a:cs typeface="Arial Black" panose="020B0A04020102020204" charset="0"/>
              </a:rPr>
              <a:t>1) Keep your plan clear and concise.</a:t>
            </a:r>
            <a:endParaRPr lang="en-GB" altLang="en-US" sz="2400" b="1">
              <a:ln>
                <a:solidFill>
                  <a:schemeClr val="bg1"/>
                </a:solidFill>
              </a:ln>
              <a:blipFill>
                <a:blip r:embed="rId3"/>
              </a:blipFill>
              <a:effectLst>
                <a:innerShdw blurRad="63500" dist="50800" dir="13500000">
                  <a:srgbClr val="000000">
                    <a:alpha val="50000"/>
                  </a:srgbClr>
                </a:innerShdw>
              </a:effectLst>
              <a:latin typeface="Arial Black" panose="020B0A04020102020204" charset="0"/>
              <a:cs typeface="Arial Black" panose="020B0A04020102020204" charset="0"/>
            </a:endParaRPr>
          </a:p>
          <a:p>
            <a:r>
              <a:rPr lang="en-GB" altLang="en-US" sz="2400" b="1">
                <a:ln>
                  <a:solidFill>
                    <a:schemeClr val="bg1"/>
                  </a:solidFill>
                </a:ln>
                <a:blipFill>
                  <a:blip r:embed="rId3"/>
                </a:blipFill>
                <a:effectLst>
                  <a:innerShdw blurRad="63500" dist="50800" dir="13500000">
                    <a:srgbClr val="000000">
                      <a:alpha val="50000"/>
                    </a:srgbClr>
                  </a:innerShdw>
                </a:effectLst>
                <a:latin typeface="Arial Black" panose="020B0A04020102020204" charset="0"/>
                <a:cs typeface="Arial Black" panose="020B0A04020102020204" charset="0"/>
              </a:rPr>
              <a:t>2)Over-plan (no dead time).</a:t>
            </a:r>
            <a:endParaRPr lang="en-GB" altLang="en-US" sz="2400" b="1">
              <a:ln>
                <a:solidFill>
                  <a:schemeClr val="bg1"/>
                </a:solidFill>
              </a:ln>
              <a:blipFill>
                <a:blip r:embed="rId3"/>
              </a:blipFill>
              <a:effectLst>
                <a:innerShdw blurRad="63500" dist="50800" dir="13500000">
                  <a:srgbClr val="000000">
                    <a:alpha val="50000"/>
                  </a:srgbClr>
                </a:innerShdw>
              </a:effectLst>
              <a:latin typeface="Arial Black" panose="020B0A04020102020204" charset="0"/>
              <a:cs typeface="Arial Black" panose="020B0A04020102020204" charset="0"/>
            </a:endParaRPr>
          </a:p>
          <a:p>
            <a:r>
              <a:rPr lang="en-GB" altLang="en-US" sz="2400" b="1">
                <a:ln>
                  <a:solidFill>
                    <a:schemeClr val="bg1"/>
                  </a:solidFill>
                </a:ln>
                <a:blipFill>
                  <a:blip r:embed="rId3"/>
                </a:blipFill>
                <a:effectLst>
                  <a:innerShdw blurRad="63500" dist="50800" dir="13500000">
                    <a:srgbClr val="000000">
                      <a:alpha val="50000"/>
                    </a:srgbClr>
                  </a:innerShdw>
                </a:effectLst>
                <a:latin typeface="Arial Black" panose="020B0A04020102020204" charset="0"/>
                <a:cs typeface="Arial Black" panose="020B0A04020102020204" charset="0"/>
              </a:rPr>
              <a:t>3)Include EAs.</a:t>
            </a:r>
            <a:endParaRPr lang="en-GB" altLang="en-US" sz="2400" b="1">
              <a:ln>
                <a:solidFill>
                  <a:schemeClr val="bg1"/>
                </a:solidFill>
              </a:ln>
              <a:blipFill>
                <a:blip r:embed="rId3"/>
              </a:blipFill>
              <a:effectLst>
                <a:innerShdw blurRad="63500" dist="50800" dir="13500000">
                  <a:srgbClr val="000000">
                    <a:alpha val="50000"/>
                  </a:srgbClr>
                </a:innerShdw>
              </a:effectLst>
              <a:latin typeface="Arial Black" panose="020B0A04020102020204" charset="0"/>
              <a:cs typeface="Arial Black" panose="020B0A04020102020204" charset="0"/>
            </a:endParaRPr>
          </a:p>
          <a:p>
            <a:r>
              <a:rPr lang="en-GB" altLang="en-US" sz="2400" b="1">
                <a:ln>
                  <a:solidFill>
                    <a:schemeClr val="bg1"/>
                  </a:solidFill>
                </a:ln>
                <a:blipFill>
                  <a:blip r:embed="rId3"/>
                </a:blipFill>
                <a:effectLst>
                  <a:innerShdw blurRad="63500" dist="50800" dir="13500000">
                    <a:srgbClr val="000000">
                      <a:alpha val="50000"/>
                    </a:srgbClr>
                  </a:innerShdw>
                </a:effectLst>
                <a:latin typeface="Arial Black" panose="020B0A04020102020204" charset="0"/>
                <a:cs typeface="Arial Black" panose="020B0A04020102020204" charset="0"/>
              </a:rPr>
              <a:t>4)Know your purpose.</a:t>
            </a:r>
            <a:endParaRPr lang="en-GB" altLang="en-US" sz="2400" b="1">
              <a:ln>
                <a:solidFill>
                  <a:schemeClr val="bg1"/>
                </a:solidFill>
              </a:ln>
              <a:blipFill>
                <a:blip r:embed="rId3"/>
              </a:blipFill>
              <a:effectLst>
                <a:innerShdw blurRad="63500" dist="50800" dir="13500000">
                  <a:srgbClr val="000000">
                    <a:alpha val="50000"/>
                  </a:srgbClr>
                </a:innerShdw>
              </a:effectLst>
              <a:latin typeface="Arial Black" panose="020B0A04020102020204" charset="0"/>
              <a:cs typeface="Arial Black" panose="020B0A04020102020204" charset="0"/>
            </a:endParaRPr>
          </a:p>
          <a:p>
            <a:r>
              <a:rPr lang="en-GB" altLang="en-US" sz="2400" b="1">
                <a:ln>
                  <a:solidFill>
                    <a:schemeClr val="bg1"/>
                  </a:solidFill>
                </a:ln>
                <a:blipFill>
                  <a:blip r:embed="rId3"/>
                </a:blipFill>
                <a:effectLst>
                  <a:innerShdw blurRad="63500" dist="50800" dir="13500000">
                    <a:srgbClr val="000000">
                      <a:alpha val="50000"/>
                    </a:srgbClr>
                  </a:innerShdw>
                </a:effectLst>
                <a:latin typeface="Arial Black" panose="020B0A04020102020204" charset="0"/>
                <a:cs typeface="Arial Black" panose="020B0A04020102020204" charset="0"/>
              </a:rPr>
              <a:t>5)Include multiple options for games.</a:t>
            </a:r>
            <a:endParaRPr lang="en-GB" altLang="en-US" sz="2400" b="1">
              <a:ln>
                <a:solidFill>
                  <a:schemeClr val="bg1"/>
                </a:solidFill>
              </a:ln>
              <a:blipFill>
                <a:blip r:embed="rId3"/>
              </a:blipFill>
              <a:effectLst>
                <a:innerShdw blurRad="63500" dist="50800" dir="13500000">
                  <a:srgbClr val="000000">
                    <a:alpha val="50000"/>
                  </a:srgbClr>
                </a:innerShdw>
              </a:effectLst>
              <a:latin typeface="Arial Black" panose="020B0A04020102020204" charset="0"/>
              <a:cs typeface="Arial Black" panose="020B0A04020102020204" charset="0"/>
            </a:endParaRPr>
          </a:p>
          <a:p>
            <a:r>
              <a:rPr lang="en-GB" altLang="en-US" sz="2400" b="1">
                <a:ln>
                  <a:solidFill>
                    <a:schemeClr val="bg1"/>
                  </a:solidFill>
                </a:ln>
                <a:blipFill>
                  <a:blip r:embed="rId3"/>
                </a:blipFill>
                <a:effectLst>
                  <a:innerShdw blurRad="63500" dist="50800" dir="13500000">
                    <a:srgbClr val="000000">
                      <a:alpha val="50000"/>
                    </a:srgbClr>
                  </a:innerShdw>
                </a:effectLst>
                <a:latin typeface="Arial Black" panose="020B0A04020102020204" charset="0"/>
                <a:cs typeface="Arial Black" panose="020B0A04020102020204" charset="0"/>
              </a:rPr>
              <a:t>6)Include time for review.</a:t>
            </a:r>
            <a:endParaRPr lang="en-GB" altLang="en-US" sz="2400" b="1">
              <a:ln>
                <a:solidFill>
                  <a:schemeClr val="bg1"/>
                </a:solidFill>
              </a:ln>
              <a:blipFill>
                <a:blip r:embed="rId3"/>
              </a:blipFill>
              <a:effectLst>
                <a:innerShdw blurRad="63500" dist="50800" dir="13500000">
                  <a:srgbClr val="000000">
                    <a:alpha val="50000"/>
                  </a:srgbClr>
                </a:innerShdw>
              </a:effectLst>
              <a:latin typeface="Arial Black" panose="020B0A04020102020204" charset="0"/>
              <a:cs typeface="Arial Black" panose="020B0A04020102020204" charset="0"/>
            </a:endParaRPr>
          </a:p>
          <a:p>
            <a:r>
              <a:rPr lang="en-GB" altLang="en-US" sz="2400" b="1">
                <a:ln>
                  <a:solidFill>
                    <a:schemeClr val="bg1"/>
                  </a:solidFill>
                </a:ln>
                <a:blipFill>
                  <a:blip r:embed="rId3"/>
                </a:blipFill>
                <a:effectLst>
                  <a:innerShdw blurRad="63500" dist="50800" dir="13500000">
                    <a:srgbClr val="000000">
                      <a:alpha val="50000"/>
                    </a:srgbClr>
                  </a:innerShdw>
                </a:effectLst>
                <a:latin typeface="Arial Black" panose="020B0A04020102020204" charset="0"/>
                <a:cs typeface="Arial Black" panose="020B0A04020102020204" charset="0"/>
              </a:rPr>
              <a:t>7)Make sure to include all 4 elements of ESL teaching.</a:t>
            </a:r>
            <a:endParaRPr lang="en-GB" altLang="en-US" sz="2400" b="1">
              <a:ln>
                <a:solidFill>
                  <a:schemeClr val="bg1"/>
                </a:solidFill>
              </a:ln>
              <a:blipFill>
                <a:blip r:embed="rId3"/>
              </a:blipFill>
              <a:effectLst>
                <a:innerShdw blurRad="63500" dist="50800" dir="13500000">
                  <a:srgbClr val="000000">
                    <a:alpha val="50000"/>
                  </a:srgbClr>
                </a:innerShdw>
              </a:effectLst>
              <a:latin typeface="Arial Black" panose="020B0A04020102020204" charset="0"/>
              <a:cs typeface="Arial Black" panose="020B0A04020102020204" charset="0"/>
            </a:endParaRPr>
          </a:p>
          <a:p>
            <a:r>
              <a:rPr lang="en-GB" altLang="en-US" sz="2400" b="1">
                <a:ln>
                  <a:solidFill>
                    <a:schemeClr val="bg1"/>
                  </a:solidFill>
                </a:ln>
                <a:blipFill>
                  <a:blip r:embed="rId3"/>
                </a:blipFill>
                <a:effectLst>
                  <a:innerShdw blurRad="63500" dist="50800" dir="13500000">
                    <a:srgbClr val="000000">
                      <a:alpha val="50000"/>
                    </a:srgbClr>
                  </a:innerShdw>
                </a:effectLst>
                <a:latin typeface="Arial Black" panose="020B0A04020102020204" charset="0"/>
                <a:cs typeface="Arial Black" panose="020B0A04020102020204" charset="0"/>
              </a:rPr>
              <a:t>8)Every lesson should include new vocabulary and/or structures.</a:t>
            </a:r>
            <a:endParaRPr lang="en-GB" altLang="en-US" sz="2400" b="1">
              <a:ln>
                <a:solidFill>
                  <a:schemeClr val="bg1"/>
                </a:solidFill>
              </a:ln>
              <a:blipFill>
                <a:blip r:embed="rId3"/>
              </a:blipFill>
              <a:effectLst>
                <a:innerShdw blurRad="63500" dist="50800" dir="13500000">
                  <a:srgbClr val="000000">
                    <a:alpha val="50000"/>
                  </a:srgbClr>
                </a:innerShdw>
              </a:effectLst>
              <a:latin typeface="Arial Black" panose="020B0A04020102020204" charset="0"/>
              <a:cs typeface="Arial Black" panose="020B0A04020102020204" charset="0"/>
            </a:endParaRPr>
          </a:p>
          <a:p>
            <a:endParaRPr lang="en-GB" altLang="en-US" sz="2400" b="1">
              <a:ln>
                <a:solidFill>
                  <a:schemeClr val="bg1"/>
                </a:solidFill>
              </a:ln>
              <a:blipFill>
                <a:blip r:embed="rId3"/>
              </a:blipFill>
              <a:effectLst>
                <a:innerShdw blurRad="63500" dist="50800" dir="13500000">
                  <a:srgbClr val="000000">
                    <a:alpha val="50000"/>
                  </a:srgbClr>
                </a:innerShdw>
              </a:effectLst>
              <a:latin typeface="Arial Black" panose="020B0A04020102020204" charset="0"/>
              <a:cs typeface="Arial Black" panose="020B0A04020102020204" charset="0"/>
            </a:endParaRPr>
          </a:p>
        </p:txBody>
      </p:sp>
    </p:spTree>
    <p:custDataLst>
      <p:tags r:id="rId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custDataLst>
              <p:tags r:id="rId1"/>
            </p:custDataLst>
          </p:nvPr>
        </p:nvSpPr>
        <p:spPr>
          <a:xfrm>
            <a:off x="329565" y="334645"/>
            <a:ext cx="11543030" cy="864235"/>
          </a:xfrm>
        </p:spPr>
        <p:style>
          <a:lnRef idx="2">
            <a:schemeClr val="accent1"/>
          </a:lnRef>
          <a:fillRef idx="1">
            <a:schemeClr val="lt1"/>
          </a:fillRef>
          <a:effectRef idx="0">
            <a:schemeClr val="accent1"/>
          </a:effectRef>
          <a:fontRef idx="minor">
            <a:schemeClr val="dk1"/>
          </a:fontRef>
        </p:style>
        <p:txBody>
          <a:bodyPr/>
          <a:lstStyle/>
          <a:p>
            <a:pPr algn="ctr"/>
            <a:r>
              <a:rPr lang="en-GB" altLang="zh-CN" sz="4800" dirty="0">
                <a:ln w="10160">
                  <a:solidFill>
                    <a:srgbClr val="FFFF00"/>
                  </a:solidFill>
                  <a:prstDash val="solid"/>
                </a:ln>
                <a:solidFill>
                  <a:srgbClr val="FFFFFF"/>
                </a:solidFill>
                <a:effectLst>
                  <a:outerShdw blurRad="38100" dist="22860" dir="5400000" algn="tl" rotWithShape="0">
                    <a:srgbClr val="000000">
                      <a:alpha val="30000"/>
                    </a:srgbClr>
                  </a:outerShdw>
                </a:effectLst>
                <a:latin typeface="Rockwell Extra Bold" panose="02060903040505020403" charset="0"/>
                <a:cs typeface="Rockwell Extra Bold" panose="02060903040505020403" charset="0"/>
              </a:rPr>
              <a:t>Aims of the lesson.</a:t>
            </a:r>
            <a:endParaRPr lang="en-GB" altLang="zh-CN" sz="4800" dirty="0">
              <a:ln w="10160">
                <a:solidFill>
                  <a:srgbClr val="FFFF00"/>
                </a:solidFill>
                <a:prstDash val="solid"/>
              </a:ln>
              <a:solidFill>
                <a:srgbClr val="FFFFFF"/>
              </a:solidFill>
              <a:effectLst>
                <a:outerShdw blurRad="38100" dist="22860" dir="5400000" algn="tl" rotWithShape="0">
                  <a:srgbClr val="000000">
                    <a:alpha val="30000"/>
                  </a:srgbClr>
                </a:outerShdw>
              </a:effectLst>
              <a:latin typeface="Rockwell Extra Bold" panose="02060903040505020403" charset="0"/>
              <a:cs typeface="Rockwell Extra Bold" panose="02060903040505020403" charset="0"/>
            </a:endParaRPr>
          </a:p>
        </p:txBody>
      </p:sp>
      <p:pic>
        <p:nvPicPr>
          <p:cNvPr id="3" name="Content Placeholder 2" descr="blackboard-1906462_1920"/>
          <p:cNvPicPr>
            <a:picLocks noChangeAspect="1"/>
          </p:cNvPicPr>
          <p:nvPr>
            <p:ph sz="half" idx="2"/>
          </p:nvPr>
        </p:nvPicPr>
        <p:blipFill>
          <a:blip r:embed="rId2"/>
          <a:stretch>
            <a:fillRect/>
          </a:stretch>
        </p:blipFill>
        <p:spPr>
          <a:xfrm>
            <a:off x="330200" y="1407160"/>
            <a:ext cx="11542395" cy="5209540"/>
          </a:xfrm>
          <a:prstGeom prst="rect">
            <a:avLst/>
          </a:prstGeom>
        </p:spPr>
      </p:pic>
      <p:pic>
        <p:nvPicPr>
          <p:cNvPr id="7" name="Content Placeholder 6" descr="klipartz.com (11)"/>
          <p:cNvPicPr>
            <a:picLocks noChangeAspect="1"/>
          </p:cNvPicPr>
          <p:nvPr>
            <p:ph sz="half" idx="1"/>
          </p:nvPr>
        </p:nvPicPr>
        <p:blipFill>
          <a:blip r:embed="rId3"/>
          <a:stretch>
            <a:fillRect/>
          </a:stretch>
        </p:blipFill>
        <p:spPr>
          <a:xfrm>
            <a:off x="1494155" y="1722755"/>
            <a:ext cx="3624580" cy="4596130"/>
          </a:xfrm>
          <a:prstGeom prst="rect">
            <a:avLst/>
          </a:prstGeom>
        </p:spPr>
      </p:pic>
      <p:pic>
        <p:nvPicPr>
          <p:cNvPr id="8" name="Picture 7" descr="klipartz.com (12)"/>
          <p:cNvPicPr>
            <a:picLocks noChangeAspect="1"/>
          </p:cNvPicPr>
          <p:nvPr/>
        </p:nvPicPr>
        <p:blipFill>
          <a:blip r:embed="rId4"/>
          <a:stretch>
            <a:fillRect/>
          </a:stretch>
        </p:blipFill>
        <p:spPr>
          <a:xfrm>
            <a:off x="3934460" y="1784985"/>
            <a:ext cx="4965065" cy="4606290"/>
          </a:xfrm>
          <a:prstGeom prst="rect">
            <a:avLst/>
          </a:prstGeom>
        </p:spPr>
      </p:pic>
      <p:pic>
        <p:nvPicPr>
          <p:cNvPr id="9" name="Picture 8" descr="klipartz.com (14)"/>
          <p:cNvPicPr>
            <a:picLocks noChangeAspect="1"/>
          </p:cNvPicPr>
          <p:nvPr/>
        </p:nvPicPr>
        <p:blipFill>
          <a:blip r:embed="rId5"/>
          <a:stretch>
            <a:fillRect/>
          </a:stretch>
        </p:blipFill>
        <p:spPr>
          <a:xfrm>
            <a:off x="8131810" y="2108200"/>
            <a:ext cx="3241040" cy="4069080"/>
          </a:xfrm>
          <a:prstGeom prst="rect">
            <a:avLst/>
          </a:prstGeom>
        </p:spPr>
      </p:pic>
    </p:spTree>
    <p:custDataLst>
      <p:tags r:id="rId6"/>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custDataLst>
              <p:tags r:id="rId1"/>
            </p:custDataLst>
          </p:nvPr>
        </p:nvSpPr>
        <p:spPr>
          <a:xfrm>
            <a:off x="329565" y="334645"/>
            <a:ext cx="11543030" cy="864235"/>
          </a:xfrm>
        </p:spPr>
        <p:style>
          <a:lnRef idx="2">
            <a:schemeClr val="accent1"/>
          </a:lnRef>
          <a:fillRef idx="1">
            <a:schemeClr val="lt1"/>
          </a:fillRef>
          <a:effectRef idx="0">
            <a:schemeClr val="accent1"/>
          </a:effectRef>
          <a:fontRef idx="minor">
            <a:schemeClr val="dk1"/>
          </a:fontRef>
        </p:style>
        <p:txBody>
          <a:bodyPr/>
          <a:lstStyle/>
          <a:p>
            <a:pPr algn="ctr"/>
            <a:r>
              <a:rPr lang="en-GB" altLang="zh-CN" sz="4800" dirty="0">
                <a:ln w="10160">
                  <a:solidFill>
                    <a:srgbClr val="FFFF00"/>
                  </a:solidFill>
                  <a:prstDash val="solid"/>
                </a:ln>
                <a:solidFill>
                  <a:srgbClr val="FFFFFF"/>
                </a:solidFill>
                <a:effectLst>
                  <a:outerShdw blurRad="38100" dist="22860" dir="5400000" algn="tl" rotWithShape="0">
                    <a:srgbClr val="000000">
                      <a:alpha val="30000"/>
                    </a:srgbClr>
                  </a:outerShdw>
                </a:effectLst>
                <a:latin typeface="Rockwell Extra Bold" panose="02060903040505020403" charset="0"/>
                <a:cs typeface="Rockwell Extra Bold" panose="02060903040505020403" charset="0"/>
              </a:rPr>
              <a:t>Aims of the lesson.</a:t>
            </a:r>
            <a:endParaRPr lang="en-GB" altLang="zh-CN" sz="4800" dirty="0">
              <a:ln w="10160">
                <a:solidFill>
                  <a:srgbClr val="FFFF00"/>
                </a:solidFill>
                <a:prstDash val="solid"/>
              </a:ln>
              <a:solidFill>
                <a:srgbClr val="FFFFFF"/>
              </a:solidFill>
              <a:effectLst>
                <a:outerShdw blurRad="38100" dist="22860" dir="5400000" algn="tl" rotWithShape="0">
                  <a:srgbClr val="000000">
                    <a:alpha val="30000"/>
                  </a:srgbClr>
                </a:outerShdw>
              </a:effectLst>
              <a:latin typeface="Rockwell Extra Bold" panose="02060903040505020403" charset="0"/>
              <a:cs typeface="Rockwell Extra Bold" panose="02060903040505020403" charset="0"/>
            </a:endParaRPr>
          </a:p>
        </p:txBody>
      </p:sp>
      <p:pic>
        <p:nvPicPr>
          <p:cNvPr id="3" name="Content Placeholder 2" descr="blackboard-1906462_1920"/>
          <p:cNvPicPr>
            <a:picLocks noChangeAspect="1"/>
          </p:cNvPicPr>
          <p:nvPr>
            <p:ph sz="half" idx="2"/>
          </p:nvPr>
        </p:nvPicPr>
        <p:blipFill>
          <a:blip r:embed="rId2"/>
          <a:stretch>
            <a:fillRect/>
          </a:stretch>
        </p:blipFill>
        <p:spPr>
          <a:xfrm>
            <a:off x="6172200" y="1416685"/>
            <a:ext cx="5700395" cy="5209540"/>
          </a:xfrm>
          <a:prstGeom prst="rect">
            <a:avLst/>
          </a:prstGeom>
        </p:spPr>
      </p:pic>
      <p:sp>
        <p:nvSpPr>
          <p:cNvPr id="4" name="Rectangular Callout 3"/>
          <p:cNvSpPr/>
          <p:nvPr/>
        </p:nvSpPr>
        <p:spPr>
          <a:xfrm>
            <a:off x="2858135" y="1581150"/>
            <a:ext cx="3124835" cy="3779520"/>
          </a:xfrm>
          <a:prstGeom prst="wedgeRectCallout">
            <a:avLst>
              <a:gd name="adj1" fmla="val -70910"/>
              <a:gd name="adj2" fmla="val -12264"/>
            </a:avLst>
          </a:prstGeom>
        </p:spPr>
        <p:style>
          <a:lnRef idx="3">
            <a:schemeClr val="lt1"/>
          </a:lnRef>
          <a:fillRef idx="1">
            <a:schemeClr val="dk1"/>
          </a:fillRef>
          <a:effectRef idx="1">
            <a:schemeClr val="dk1"/>
          </a:effectRef>
          <a:fontRef idx="minor">
            <a:schemeClr val="lt1"/>
          </a:fontRef>
        </p:style>
        <p:txBody>
          <a:bodyPr rtlCol="0" anchor="ctr"/>
          <a:p>
            <a:pPr algn="ctr"/>
            <a:endParaRPr lang="en-US"/>
          </a:p>
        </p:txBody>
      </p:sp>
      <p:pic>
        <p:nvPicPr>
          <p:cNvPr id="2" name="Content Placeholder 1" descr="klipartz.com (14)"/>
          <p:cNvPicPr>
            <a:picLocks noChangeAspect="1"/>
          </p:cNvPicPr>
          <p:nvPr>
            <p:ph sz="half" idx="1"/>
          </p:nvPr>
        </p:nvPicPr>
        <p:blipFill>
          <a:blip r:embed="rId3"/>
          <a:stretch>
            <a:fillRect/>
          </a:stretch>
        </p:blipFill>
        <p:spPr>
          <a:xfrm>
            <a:off x="14605" y="2063750"/>
            <a:ext cx="3213735" cy="4562475"/>
          </a:xfrm>
          <a:prstGeom prst="rect">
            <a:avLst/>
          </a:prstGeom>
        </p:spPr>
      </p:pic>
      <p:sp>
        <p:nvSpPr>
          <p:cNvPr id="7" name="Text Box 6"/>
          <p:cNvSpPr txBox="1"/>
          <p:nvPr/>
        </p:nvSpPr>
        <p:spPr>
          <a:xfrm>
            <a:off x="3014345" y="1671320"/>
            <a:ext cx="2968625" cy="3538220"/>
          </a:xfrm>
          <a:prstGeom prst="rect">
            <a:avLst/>
          </a:prstGeom>
          <a:noFill/>
        </p:spPr>
        <p:txBody>
          <a:bodyPr wrap="square" rtlCol="0">
            <a:spAutoFit/>
          </a:bodyPr>
          <a:p>
            <a:r>
              <a:rPr lang="en-GB" altLang="en-US" sz="2800">
                <a:solidFill>
                  <a:schemeClr val="bg1"/>
                </a:solidFill>
                <a:latin typeface="Bowlby One SC" panose="02000505060000020004" charset="0"/>
                <a:cs typeface="Bowlby One SC" panose="02000505060000020004" charset="0"/>
              </a:rPr>
              <a:t>We’re doing lesson 15.</a:t>
            </a:r>
            <a:endParaRPr lang="en-GB" altLang="en-US" sz="2800">
              <a:solidFill>
                <a:schemeClr val="bg1"/>
              </a:solidFill>
              <a:latin typeface="Bowlby One SC" panose="02000505060000020004" charset="0"/>
              <a:cs typeface="Bowlby One SC" panose="02000505060000020004" charset="0"/>
            </a:endParaRPr>
          </a:p>
          <a:p>
            <a:r>
              <a:rPr lang="en-GB" altLang="en-US" sz="2800">
                <a:solidFill>
                  <a:schemeClr val="bg1"/>
                </a:solidFill>
                <a:latin typeface="Bowlby One SC" panose="02000505060000020004" charset="0"/>
                <a:cs typeface="Bowlby One SC" panose="02000505060000020004" charset="0"/>
              </a:rPr>
              <a:t>It’s question and answer practice using a substitution table.</a:t>
            </a:r>
            <a:endParaRPr lang="en-GB" altLang="en-US" sz="2800">
              <a:solidFill>
                <a:schemeClr val="bg1"/>
              </a:solidFill>
              <a:latin typeface="Bowlby One SC" panose="02000505060000020004" charset="0"/>
              <a:cs typeface="Bowlby One SC" panose="02000505060000020004" charset="0"/>
            </a:endParaRPr>
          </a:p>
        </p:txBody>
      </p:sp>
    </p:spTree>
    <p:custDataLst>
      <p:tags r:id="rId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 calcmode="lin" valueType="num">
                                      <p:cBhvr additive="base">
                                        <p:cTn id="1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custDataLst>
              <p:tags r:id="rId1"/>
            </p:custDataLst>
          </p:nvPr>
        </p:nvSpPr>
        <p:spPr>
          <a:xfrm>
            <a:off x="329565" y="334645"/>
            <a:ext cx="11543030" cy="864235"/>
          </a:xfrm>
        </p:spPr>
        <p:style>
          <a:lnRef idx="2">
            <a:schemeClr val="accent1"/>
          </a:lnRef>
          <a:fillRef idx="1">
            <a:schemeClr val="lt1"/>
          </a:fillRef>
          <a:effectRef idx="0">
            <a:schemeClr val="accent1"/>
          </a:effectRef>
          <a:fontRef idx="minor">
            <a:schemeClr val="dk1"/>
          </a:fontRef>
        </p:style>
        <p:txBody>
          <a:bodyPr/>
          <a:lstStyle/>
          <a:p>
            <a:pPr algn="ctr"/>
            <a:r>
              <a:rPr lang="en-GB" altLang="zh-CN" sz="4800" dirty="0">
                <a:ln w="10160">
                  <a:solidFill>
                    <a:srgbClr val="FFFF00"/>
                  </a:solidFill>
                  <a:prstDash val="solid"/>
                </a:ln>
                <a:solidFill>
                  <a:srgbClr val="FFFFFF"/>
                </a:solidFill>
                <a:effectLst>
                  <a:outerShdw blurRad="38100" dist="22860" dir="5400000" algn="tl" rotWithShape="0">
                    <a:srgbClr val="000000">
                      <a:alpha val="30000"/>
                    </a:srgbClr>
                  </a:outerShdw>
                </a:effectLst>
                <a:latin typeface="Rockwell Extra Bold" panose="02060903040505020403" charset="0"/>
                <a:cs typeface="Rockwell Extra Bold" panose="02060903040505020403" charset="0"/>
              </a:rPr>
              <a:t>Aims of the lesson.</a:t>
            </a:r>
            <a:endParaRPr lang="en-GB" altLang="zh-CN" sz="4800" dirty="0">
              <a:ln w="10160">
                <a:solidFill>
                  <a:srgbClr val="FFFF00"/>
                </a:solidFill>
                <a:prstDash val="solid"/>
              </a:ln>
              <a:solidFill>
                <a:srgbClr val="FFFFFF"/>
              </a:solidFill>
              <a:effectLst>
                <a:outerShdw blurRad="38100" dist="22860" dir="5400000" algn="tl" rotWithShape="0">
                  <a:srgbClr val="000000">
                    <a:alpha val="30000"/>
                  </a:srgbClr>
                </a:outerShdw>
              </a:effectLst>
              <a:latin typeface="Rockwell Extra Bold" panose="02060903040505020403" charset="0"/>
              <a:cs typeface="Rockwell Extra Bold" panose="02060903040505020403" charset="0"/>
            </a:endParaRPr>
          </a:p>
        </p:txBody>
      </p:sp>
      <p:pic>
        <p:nvPicPr>
          <p:cNvPr id="3" name="Content Placeholder 2" descr="blackboard-1906462_1920"/>
          <p:cNvPicPr>
            <a:picLocks noChangeAspect="1"/>
          </p:cNvPicPr>
          <p:nvPr>
            <p:ph sz="half" idx="2"/>
          </p:nvPr>
        </p:nvPicPr>
        <p:blipFill>
          <a:blip r:embed="rId2"/>
          <a:stretch>
            <a:fillRect/>
          </a:stretch>
        </p:blipFill>
        <p:spPr>
          <a:xfrm>
            <a:off x="6172200" y="1416685"/>
            <a:ext cx="5700395" cy="5209540"/>
          </a:xfrm>
          <a:prstGeom prst="rect">
            <a:avLst/>
          </a:prstGeom>
        </p:spPr>
      </p:pic>
      <p:sp>
        <p:nvSpPr>
          <p:cNvPr id="4" name="Rectangular Callout 3"/>
          <p:cNvSpPr/>
          <p:nvPr/>
        </p:nvSpPr>
        <p:spPr>
          <a:xfrm>
            <a:off x="2719705" y="1799590"/>
            <a:ext cx="3218180" cy="3510280"/>
          </a:xfrm>
          <a:prstGeom prst="wedgeRectCallout">
            <a:avLst>
              <a:gd name="adj1" fmla="val -71527"/>
              <a:gd name="adj2" fmla="val -4013"/>
            </a:avLst>
          </a:prstGeom>
        </p:spPr>
        <p:style>
          <a:lnRef idx="2">
            <a:schemeClr val="dk1">
              <a:shade val="50000"/>
            </a:schemeClr>
          </a:lnRef>
          <a:fillRef idx="1">
            <a:schemeClr val="dk1"/>
          </a:fillRef>
          <a:effectRef idx="0">
            <a:schemeClr val="dk1"/>
          </a:effectRef>
          <a:fontRef idx="minor">
            <a:schemeClr val="lt1"/>
          </a:fontRef>
        </p:style>
        <p:txBody>
          <a:bodyPr rtlCol="0" anchor="ctr"/>
          <a:p>
            <a:pPr algn="ctr"/>
            <a:endParaRPr lang="en-US"/>
          </a:p>
        </p:txBody>
      </p:sp>
      <p:pic>
        <p:nvPicPr>
          <p:cNvPr id="2" name="Content Placeholder 1" descr="klipartz.com (11)"/>
          <p:cNvPicPr>
            <a:picLocks noChangeAspect="1"/>
          </p:cNvPicPr>
          <p:nvPr>
            <p:ph sz="half" idx="1"/>
          </p:nvPr>
        </p:nvPicPr>
        <p:blipFill>
          <a:blip r:embed="rId3"/>
          <a:stretch>
            <a:fillRect/>
          </a:stretch>
        </p:blipFill>
        <p:spPr>
          <a:xfrm>
            <a:off x="132715" y="1691640"/>
            <a:ext cx="2738755" cy="5085080"/>
          </a:xfrm>
          <a:prstGeom prst="rect">
            <a:avLst/>
          </a:prstGeom>
        </p:spPr>
      </p:pic>
      <p:sp>
        <p:nvSpPr>
          <p:cNvPr id="7" name="Text Box 6"/>
          <p:cNvSpPr txBox="1"/>
          <p:nvPr/>
        </p:nvSpPr>
        <p:spPr>
          <a:xfrm>
            <a:off x="2719705" y="1799590"/>
            <a:ext cx="3218180" cy="3415030"/>
          </a:xfrm>
          <a:prstGeom prst="rect">
            <a:avLst/>
          </a:prstGeom>
          <a:noFill/>
        </p:spPr>
        <p:txBody>
          <a:bodyPr wrap="square" rtlCol="0">
            <a:spAutoFit/>
          </a:bodyPr>
          <a:p>
            <a:r>
              <a:rPr lang="en-GB" altLang="en-US" sz="2400">
                <a:solidFill>
                  <a:schemeClr val="bg1"/>
                </a:solidFill>
                <a:latin typeface="Rockwell Extra Bold" panose="02060903040505020403" charset="0"/>
                <a:cs typeface="Rockwell Extra Bold" panose="02060903040505020403" charset="0"/>
              </a:rPr>
              <a:t>We’re going to practise present simple tense questions with ‘When’ and time expressions. The students will work together in groups.</a:t>
            </a:r>
            <a:endParaRPr lang="en-GB" altLang="en-US" sz="2400">
              <a:solidFill>
                <a:schemeClr val="bg1"/>
              </a:solidFill>
              <a:latin typeface="Rockwell Extra Bold" panose="02060903040505020403" charset="0"/>
              <a:cs typeface="Rockwell Extra Bold" panose="02060903040505020403" charset="0"/>
            </a:endParaRPr>
          </a:p>
        </p:txBody>
      </p:sp>
    </p:spTree>
    <p:custDataLst>
      <p:tags r:id="rId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custDataLst>
              <p:tags r:id="rId1"/>
            </p:custDataLst>
          </p:nvPr>
        </p:nvSpPr>
        <p:spPr>
          <a:xfrm>
            <a:off x="329565" y="334645"/>
            <a:ext cx="11543030" cy="864235"/>
          </a:xfrm>
        </p:spPr>
        <p:style>
          <a:lnRef idx="2">
            <a:schemeClr val="accent1"/>
          </a:lnRef>
          <a:fillRef idx="1">
            <a:schemeClr val="lt1"/>
          </a:fillRef>
          <a:effectRef idx="0">
            <a:schemeClr val="accent1"/>
          </a:effectRef>
          <a:fontRef idx="minor">
            <a:schemeClr val="dk1"/>
          </a:fontRef>
        </p:style>
        <p:txBody>
          <a:bodyPr/>
          <a:lstStyle/>
          <a:p>
            <a:pPr algn="ctr"/>
            <a:r>
              <a:rPr lang="en-GB" altLang="zh-CN" sz="4800" dirty="0">
                <a:ln w="10160">
                  <a:solidFill>
                    <a:srgbClr val="FFFF00"/>
                  </a:solidFill>
                  <a:prstDash val="solid"/>
                </a:ln>
                <a:solidFill>
                  <a:srgbClr val="FFFFFF"/>
                </a:solidFill>
                <a:effectLst>
                  <a:outerShdw blurRad="38100" dist="22860" dir="5400000" algn="tl" rotWithShape="0">
                    <a:srgbClr val="000000">
                      <a:alpha val="30000"/>
                    </a:srgbClr>
                  </a:outerShdw>
                </a:effectLst>
                <a:latin typeface="Rockwell Extra Bold" panose="02060903040505020403" charset="0"/>
                <a:cs typeface="Rockwell Extra Bold" panose="02060903040505020403" charset="0"/>
              </a:rPr>
              <a:t>Aims of the lesson.</a:t>
            </a:r>
            <a:endParaRPr lang="en-GB" altLang="zh-CN" sz="4800" dirty="0">
              <a:ln w="10160">
                <a:solidFill>
                  <a:srgbClr val="FFFF00"/>
                </a:solidFill>
                <a:prstDash val="solid"/>
              </a:ln>
              <a:solidFill>
                <a:srgbClr val="FFFFFF"/>
              </a:solidFill>
              <a:effectLst>
                <a:outerShdw blurRad="38100" dist="22860" dir="5400000" algn="tl" rotWithShape="0">
                  <a:srgbClr val="000000">
                    <a:alpha val="30000"/>
                  </a:srgbClr>
                </a:outerShdw>
              </a:effectLst>
              <a:latin typeface="Rockwell Extra Bold" panose="02060903040505020403" charset="0"/>
              <a:cs typeface="Rockwell Extra Bold" panose="02060903040505020403" charset="0"/>
            </a:endParaRPr>
          </a:p>
        </p:txBody>
      </p:sp>
      <p:pic>
        <p:nvPicPr>
          <p:cNvPr id="2" name="Content Placeholder 1" descr="klipartz.com (12)"/>
          <p:cNvPicPr>
            <a:picLocks noChangeAspect="1"/>
          </p:cNvPicPr>
          <p:nvPr>
            <p:ph sz="half" idx="1"/>
          </p:nvPr>
        </p:nvPicPr>
        <p:blipFill>
          <a:blip r:embed="rId2"/>
          <a:stretch>
            <a:fillRect/>
          </a:stretch>
        </p:blipFill>
        <p:spPr>
          <a:xfrm>
            <a:off x="0" y="1537970"/>
            <a:ext cx="2952115" cy="5431790"/>
          </a:xfrm>
          <a:prstGeom prst="rect">
            <a:avLst/>
          </a:prstGeom>
        </p:spPr>
      </p:pic>
      <p:pic>
        <p:nvPicPr>
          <p:cNvPr id="3" name="Content Placeholder 2" descr="blackboard-1906462_1920"/>
          <p:cNvPicPr>
            <a:picLocks noChangeAspect="1"/>
          </p:cNvPicPr>
          <p:nvPr>
            <p:ph sz="half" idx="2"/>
          </p:nvPr>
        </p:nvPicPr>
        <p:blipFill>
          <a:blip r:embed="rId3"/>
          <a:stretch>
            <a:fillRect/>
          </a:stretch>
        </p:blipFill>
        <p:spPr>
          <a:xfrm>
            <a:off x="6172200" y="1416685"/>
            <a:ext cx="5700395" cy="5209540"/>
          </a:xfrm>
          <a:prstGeom prst="rect">
            <a:avLst/>
          </a:prstGeom>
        </p:spPr>
      </p:pic>
      <p:sp>
        <p:nvSpPr>
          <p:cNvPr id="4" name="Rectangular Callout 3"/>
          <p:cNvSpPr/>
          <p:nvPr/>
        </p:nvSpPr>
        <p:spPr>
          <a:xfrm>
            <a:off x="2525395" y="1961515"/>
            <a:ext cx="3340735" cy="3809365"/>
          </a:xfrm>
          <a:prstGeom prst="wedgeRectCallout">
            <a:avLst>
              <a:gd name="adj1" fmla="val -70224"/>
              <a:gd name="adj2" fmla="val -21445"/>
            </a:avLst>
          </a:prstGeom>
        </p:spPr>
        <p:style>
          <a:lnRef idx="2">
            <a:schemeClr val="dk1">
              <a:shade val="50000"/>
            </a:schemeClr>
          </a:lnRef>
          <a:fillRef idx="1">
            <a:schemeClr val="dk1"/>
          </a:fillRef>
          <a:effectRef idx="0">
            <a:schemeClr val="dk1"/>
          </a:effectRef>
          <a:fontRef idx="minor">
            <a:schemeClr val="lt1"/>
          </a:fontRef>
        </p:style>
        <p:txBody>
          <a:bodyPr rtlCol="0" anchor="ctr"/>
          <a:p>
            <a:pPr algn="ctr"/>
            <a:endParaRPr lang="en-US"/>
          </a:p>
        </p:txBody>
      </p:sp>
      <p:sp>
        <p:nvSpPr>
          <p:cNvPr id="7" name="Text Box 6"/>
          <p:cNvSpPr txBox="1"/>
          <p:nvPr/>
        </p:nvSpPr>
        <p:spPr>
          <a:xfrm>
            <a:off x="2524760" y="1955800"/>
            <a:ext cx="3341370" cy="3815080"/>
          </a:xfrm>
          <a:prstGeom prst="rect">
            <a:avLst/>
          </a:prstGeom>
          <a:noFill/>
        </p:spPr>
        <p:txBody>
          <a:bodyPr wrap="square" rtlCol="0">
            <a:spAutoFit/>
          </a:bodyPr>
          <a:p>
            <a:r>
              <a:rPr lang="en-GB" altLang="en-US" sz="2200" b="1">
                <a:solidFill>
                  <a:schemeClr val="bg1"/>
                </a:solidFill>
                <a:latin typeface="Tahoma" panose="020B0604030504040204" charset="0"/>
                <a:cs typeface="Tahoma" panose="020B0604030504040204" charset="0"/>
              </a:rPr>
              <a:t>We will practice asking and answering questions using present simple tense and time. We will work in pairs and groups. This will help the students talk about their every day activities and when they do them.</a:t>
            </a:r>
            <a:r>
              <a:rPr lang="en-GB" altLang="en-US">
                <a:solidFill>
                  <a:schemeClr val="bg1"/>
                </a:solidFill>
                <a:latin typeface="Tahoma" panose="020B0604030504040204" charset="0"/>
                <a:cs typeface="Tahoma" panose="020B0604030504040204" charset="0"/>
              </a:rPr>
              <a:t> </a:t>
            </a:r>
            <a:endParaRPr lang="en-GB" altLang="en-US">
              <a:solidFill>
                <a:schemeClr val="bg1"/>
              </a:solidFill>
              <a:latin typeface="Tahoma" panose="020B0604030504040204" charset="0"/>
              <a:cs typeface="Tahoma" panose="020B0604030504040204" charset="0"/>
            </a:endParaRPr>
          </a:p>
        </p:txBody>
      </p:sp>
    </p:spTree>
    <p:custDataLst>
      <p:tags r:id="rId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custDataLst>
              <p:tags r:id="rId1"/>
            </p:custDataLst>
          </p:nvPr>
        </p:nvSpPr>
        <p:spPr>
          <a:xfrm>
            <a:off x="481330" y="436880"/>
            <a:ext cx="11203940" cy="818515"/>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chor="b">
            <a:normAutofit/>
            <a:scene3d>
              <a:camera prst="orthographicFront"/>
              <a:lightRig rig="threePt" dir="t"/>
            </a:scene3d>
          </a:bodyPr>
          <a:lstStyle>
            <a:defPPr>
              <a:defRPr lang="zh-CN"/>
            </a:defPPr>
            <a:lvl1pPr>
              <a:defRPr sz="3200"/>
            </a:lvl1pPr>
          </a:lstStyle>
          <a:p>
            <a:pPr algn="ctr"/>
            <a:r>
              <a:rPr lang="en-GB" altLang="en-US" sz="4400" dirty="0" smtClean="0">
                <a:ln w="10160">
                  <a:solidFill>
                    <a:srgbClr val="FFFF00"/>
                  </a:solidFill>
                  <a:prstDash val="solid"/>
                </a:ln>
                <a:solidFill>
                  <a:srgbClr val="FFFFFF"/>
                </a:solidFill>
                <a:effectLst>
                  <a:outerShdw blurRad="38100" dist="22860" dir="5400000" algn="tl" rotWithShape="0">
                    <a:srgbClr val="000000">
                      <a:alpha val="30000"/>
                    </a:srgbClr>
                  </a:outerShdw>
                </a:effectLst>
                <a:latin typeface="Rockwell Extra Bold" panose="02060903040505020403" charset="0"/>
                <a:ea typeface="+mj-ea"/>
                <a:cs typeface="Rockwell Extra Bold" panose="02060903040505020403" charset="0"/>
              </a:rPr>
              <a:t>Stages of the Lesson.</a:t>
            </a:r>
            <a:endParaRPr lang="en-GB" altLang="en-US" sz="4400" dirty="0" smtClean="0">
              <a:ln w="10160">
                <a:solidFill>
                  <a:srgbClr val="FFFF00"/>
                </a:solidFill>
                <a:prstDash val="solid"/>
              </a:ln>
              <a:solidFill>
                <a:srgbClr val="FFFFFF"/>
              </a:solidFill>
              <a:effectLst>
                <a:outerShdw blurRad="38100" dist="22860" dir="5400000" algn="tl" rotWithShape="0">
                  <a:srgbClr val="000000">
                    <a:alpha val="30000"/>
                  </a:srgbClr>
                </a:outerShdw>
              </a:effectLst>
              <a:latin typeface="Rockwell Extra Bold" panose="02060903040505020403" charset="0"/>
              <a:ea typeface="+mj-ea"/>
              <a:cs typeface="Rockwell Extra Bold" panose="02060903040505020403" charset="0"/>
            </a:endParaRPr>
          </a:p>
        </p:txBody>
      </p:sp>
      <p:sp>
        <p:nvSpPr>
          <p:cNvPr id="6" name="文本框 5"/>
          <p:cNvSpPr txBox="1"/>
          <p:nvPr>
            <p:custDataLst>
              <p:tags r:id="rId2"/>
            </p:custDataLst>
          </p:nvPr>
        </p:nvSpPr>
        <p:spPr>
          <a:xfrm>
            <a:off x="481330" y="1374775"/>
            <a:ext cx="5438775" cy="1082675"/>
          </a:xfrm>
          <a:prstGeom prst="rect">
            <a:avLst/>
          </a:prstGeom>
          <a:solidFill>
            <a:srgbClr val="A95E40"/>
          </a:solidFill>
          <a:ln w="19050">
            <a:solidFill>
              <a:srgbClr val="FFC000"/>
            </a:solidFill>
          </a:ln>
        </p:spPr>
        <p:txBody>
          <a:bodyPr vert="horz" lIns="91440" tIns="45720" rIns="91440" bIns="45720" rtlCol="0">
            <a:normAutofit/>
          </a:bodyPr>
          <a:lstStyle>
            <a:defPPr>
              <a:defRPr lang="zh-CN"/>
            </a:defPPr>
            <a:lvl1pPr lvl="0" indent="0">
              <a:buNone/>
              <a:defRPr sz="2000"/>
            </a:lvl1pPr>
            <a:lvl2pPr indent="0">
              <a:buNone/>
            </a:lvl2pPr>
            <a:lvl3pPr indent="0">
              <a:buNone/>
              <a:defRPr sz="1600"/>
            </a:lvl3pPr>
            <a:lvl4pPr indent="0">
              <a:buNone/>
              <a:defRPr sz="1400"/>
            </a:lvl4pPr>
            <a:lvl5pPr indent="0">
              <a:buNone/>
              <a:defRPr sz="1400"/>
            </a:lvl5pPr>
            <a:lvl6pPr indent="0">
              <a:buNone/>
              <a:defRPr sz="1400"/>
            </a:lvl6pPr>
            <a:lvl7pPr indent="0">
              <a:buNone/>
              <a:defRPr sz="1400"/>
            </a:lvl7pPr>
            <a:lvl8pPr indent="0">
              <a:buNone/>
              <a:defRPr sz="1400"/>
            </a:lvl8pPr>
            <a:lvl9pPr indent="0">
              <a:buNone/>
              <a:defRPr sz="1400"/>
            </a:lvl9pPr>
          </a:lstStyle>
          <a:p>
            <a:r>
              <a:rPr lang="en-GB" altLang="zh-CN" dirty="0">
                <a:ln>
                  <a:solidFill>
                    <a:schemeClr val="bg1"/>
                  </a:solidFill>
                </a:ln>
                <a:latin typeface="Bowlby One SC" panose="02000505060000020004" charset="0"/>
                <a:cs typeface="Bowlby One SC" panose="02000505060000020004" charset="0"/>
              </a:rPr>
              <a:t>Most lessons should include around 5-7 stages. TASK: How many stages can you name?</a:t>
            </a:r>
            <a:endParaRPr lang="en-GB" altLang="zh-CN" dirty="0">
              <a:ln>
                <a:solidFill>
                  <a:schemeClr val="bg1"/>
                </a:solidFill>
              </a:ln>
              <a:latin typeface="Bowlby One SC" panose="02000505060000020004" charset="0"/>
              <a:cs typeface="Bowlby One SC" panose="02000505060000020004" charset="0"/>
            </a:endParaRPr>
          </a:p>
        </p:txBody>
      </p:sp>
      <p:pic>
        <p:nvPicPr>
          <p:cNvPr id="2" name="Picture 1" descr="lessons-1928197_1920"/>
          <p:cNvPicPr>
            <a:picLocks noChangeAspect="1"/>
          </p:cNvPicPr>
          <p:nvPr/>
        </p:nvPicPr>
        <p:blipFill>
          <a:blip r:embed="rId3"/>
          <a:stretch>
            <a:fillRect/>
          </a:stretch>
        </p:blipFill>
        <p:spPr>
          <a:xfrm>
            <a:off x="6036945" y="1374775"/>
            <a:ext cx="5648325" cy="5187315"/>
          </a:xfrm>
          <a:prstGeom prst="rect">
            <a:avLst/>
          </a:prstGeom>
          <a:ln w="19050">
            <a:solidFill>
              <a:srgbClr val="FFC000"/>
            </a:solidFill>
          </a:ln>
        </p:spPr>
      </p:pic>
      <p:sp>
        <p:nvSpPr>
          <p:cNvPr id="7" name="Text Box 6"/>
          <p:cNvSpPr txBox="1"/>
          <p:nvPr/>
        </p:nvSpPr>
        <p:spPr>
          <a:xfrm>
            <a:off x="488315" y="2557780"/>
            <a:ext cx="2729230" cy="3646170"/>
          </a:xfrm>
          <a:prstGeom prst="rect">
            <a:avLst/>
          </a:prstGeom>
          <a:noFill/>
        </p:spPr>
        <p:txBody>
          <a:bodyPr wrap="square" rtlCol="0">
            <a:spAutoFit/>
          </a:bodyPr>
          <a:p>
            <a:r>
              <a:rPr lang="en-GB" altLang="en-US" sz="3300">
                <a:latin typeface="Tahoma" panose="020B0604030504040204" charset="0"/>
                <a:cs typeface="Tahoma" panose="020B0604030504040204" charset="0"/>
              </a:rPr>
              <a:t>Introduction</a:t>
            </a:r>
            <a:endParaRPr lang="en-GB" altLang="en-US" sz="3300">
              <a:latin typeface="Tahoma" panose="020B0604030504040204" charset="0"/>
              <a:cs typeface="Tahoma" panose="020B0604030504040204" charset="0"/>
            </a:endParaRPr>
          </a:p>
          <a:p>
            <a:r>
              <a:rPr lang="en-GB" altLang="en-US" sz="3300">
                <a:latin typeface="Tahoma" panose="020B0604030504040204" charset="0"/>
                <a:cs typeface="Tahoma" panose="020B0604030504040204" charset="0"/>
              </a:rPr>
              <a:t>Greetings</a:t>
            </a:r>
            <a:endParaRPr lang="en-GB" altLang="en-US" sz="3300">
              <a:latin typeface="Tahoma" panose="020B0604030504040204" charset="0"/>
              <a:cs typeface="Tahoma" panose="020B0604030504040204" charset="0"/>
            </a:endParaRPr>
          </a:p>
          <a:p>
            <a:r>
              <a:rPr lang="en-GB" altLang="en-US" sz="3300">
                <a:latin typeface="Tahoma" panose="020B0604030504040204" charset="0"/>
                <a:cs typeface="Tahoma" panose="020B0604030504040204" charset="0"/>
              </a:rPr>
              <a:t>Song  </a:t>
            </a:r>
            <a:endParaRPr lang="en-GB" altLang="en-US" sz="3300">
              <a:latin typeface="Tahoma" panose="020B0604030504040204" charset="0"/>
              <a:cs typeface="Tahoma" panose="020B0604030504040204" charset="0"/>
            </a:endParaRPr>
          </a:p>
          <a:p>
            <a:r>
              <a:rPr lang="en-GB" altLang="en-US" sz="3300">
                <a:latin typeface="Tahoma" panose="020B0604030504040204" charset="0"/>
                <a:cs typeface="Tahoma" panose="020B0604030504040204" charset="0"/>
              </a:rPr>
              <a:t>Warmup</a:t>
            </a:r>
            <a:endParaRPr lang="en-GB" altLang="en-US" sz="3300">
              <a:latin typeface="Tahoma" panose="020B0604030504040204" charset="0"/>
              <a:cs typeface="Tahoma" panose="020B0604030504040204" charset="0"/>
            </a:endParaRPr>
          </a:p>
          <a:p>
            <a:r>
              <a:rPr lang="en-GB" altLang="en-US" sz="3300">
                <a:latin typeface="Tahoma" panose="020B0604030504040204" charset="0"/>
                <a:cs typeface="Tahoma" panose="020B0604030504040204" charset="0"/>
              </a:rPr>
              <a:t>Presentation</a:t>
            </a:r>
            <a:endParaRPr lang="en-GB" altLang="en-US" sz="3300">
              <a:latin typeface="Tahoma" panose="020B0604030504040204" charset="0"/>
              <a:cs typeface="Tahoma" panose="020B0604030504040204" charset="0"/>
            </a:endParaRPr>
          </a:p>
          <a:p>
            <a:r>
              <a:rPr lang="en-GB" altLang="en-US" sz="3300">
                <a:latin typeface="Tahoma" panose="020B0604030504040204" charset="0"/>
                <a:cs typeface="Tahoma" panose="020B0604030504040204" charset="0"/>
              </a:rPr>
              <a:t>Practice</a:t>
            </a:r>
            <a:endParaRPr lang="en-GB" altLang="en-US" sz="3300">
              <a:latin typeface="Tahoma" panose="020B0604030504040204" charset="0"/>
              <a:cs typeface="Tahoma" panose="020B0604030504040204" charset="0"/>
            </a:endParaRPr>
          </a:p>
          <a:p>
            <a:endParaRPr lang="en-GB" altLang="en-US" sz="3300">
              <a:latin typeface="Tahoma" panose="020B0604030504040204" charset="0"/>
              <a:cs typeface="Tahoma" panose="020B0604030504040204" charset="0"/>
            </a:endParaRPr>
          </a:p>
        </p:txBody>
      </p:sp>
      <p:sp>
        <p:nvSpPr>
          <p:cNvPr id="8" name="Text Box 7"/>
          <p:cNvSpPr txBox="1"/>
          <p:nvPr/>
        </p:nvSpPr>
        <p:spPr>
          <a:xfrm>
            <a:off x="3159760" y="2557780"/>
            <a:ext cx="2760345" cy="3969385"/>
          </a:xfrm>
          <a:prstGeom prst="rect">
            <a:avLst/>
          </a:prstGeom>
          <a:noFill/>
        </p:spPr>
        <p:txBody>
          <a:bodyPr wrap="square" rtlCol="0">
            <a:spAutoFit/>
          </a:bodyPr>
          <a:p>
            <a:r>
              <a:rPr lang="en-GB" altLang="en-US" sz="3600">
                <a:latin typeface="Tahoma" panose="020B0604030504040204" charset="0"/>
                <a:cs typeface="Tahoma" panose="020B0604030504040204" charset="0"/>
                <a:sym typeface="+mn-ea"/>
              </a:rPr>
              <a:t>Production</a:t>
            </a:r>
            <a:endParaRPr lang="en-GB" altLang="en-US" sz="3600">
              <a:latin typeface="Tahoma" panose="020B0604030504040204" charset="0"/>
              <a:cs typeface="Tahoma" panose="020B0604030504040204" charset="0"/>
            </a:endParaRPr>
          </a:p>
          <a:p>
            <a:r>
              <a:rPr lang="en-GB" altLang="en-US" sz="3600">
                <a:latin typeface="Tahoma" panose="020B0604030504040204" charset="0"/>
                <a:cs typeface="Tahoma" panose="020B0604030504040204" charset="0"/>
                <a:sym typeface="+mn-ea"/>
              </a:rPr>
              <a:t>Review</a:t>
            </a:r>
            <a:endParaRPr lang="en-GB" altLang="en-US" sz="3600">
              <a:latin typeface="Tahoma" panose="020B0604030504040204" charset="0"/>
              <a:cs typeface="Tahoma" panose="020B0604030504040204" charset="0"/>
            </a:endParaRPr>
          </a:p>
          <a:p>
            <a:r>
              <a:rPr lang="en-GB" altLang="en-US" sz="3600">
                <a:latin typeface="Tahoma" panose="020B0604030504040204" charset="0"/>
                <a:cs typeface="Tahoma" panose="020B0604030504040204" charset="0"/>
                <a:sym typeface="+mn-ea"/>
              </a:rPr>
              <a:t>Writing</a:t>
            </a:r>
            <a:endParaRPr lang="en-GB" altLang="en-US" sz="3600">
              <a:latin typeface="Tahoma" panose="020B0604030504040204" charset="0"/>
              <a:cs typeface="Tahoma" panose="020B0604030504040204" charset="0"/>
            </a:endParaRPr>
          </a:p>
          <a:p>
            <a:r>
              <a:rPr lang="en-GB" altLang="en-US" sz="3600">
                <a:latin typeface="Tahoma" panose="020B0604030504040204" charset="0"/>
                <a:cs typeface="Tahoma" panose="020B0604030504040204" charset="0"/>
                <a:sym typeface="+mn-ea"/>
              </a:rPr>
              <a:t>Reading</a:t>
            </a:r>
            <a:endParaRPr lang="en-GB" altLang="en-US" sz="3600">
              <a:latin typeface="Tahoma" panose="020B0604030504040204" charset="0"/>
              <a:cs typeface="Tahoma" panose="020B0604030504040204" charset="0"/>
            </a:endParaRPr>
          </a:p>
          <a:p>
            <a:r>
              <a:rPr lang="en-GB" altLang="en-US" sz="3600">
                <a:latin typeface="Tahoma" panose="020B0604030504040204" charset="0"/>
                <a:cs typeface="Tahoma" panose="020B0604030504040204" charset="0"/>
                <a:sym typeface="+mn-ea"/>
              </a:rPr>
              <a:t>Speaking</a:t>
            </a:r>
            <a:endParaRPr lang="en-GB" altLang="en-US" sz="3600">
              <a:latin typeface="Tahoma" panose="020B0604030504040204" charset="0"/>
              <a:cs typeface="Tahoma" panose="020B0604030504040204" charset="0"/>
            </a:endParaRPr>
          </a:p>
          <a:p>
            <a:r>
              <a:rPr lang="en-GB" altLang="en-US" sz="3600">
                <a:latin typeface="Tahoma" panose="020B0604030504040204" charset="0"/>
                <a:cs typeface="Tahoma" panose="020B0604030504040204" charset="0"/>
                <a:sym typeface="+mn-ea"/>
              </a:rPr>
              <a:t>Listening</a:t>
            </a:r>
            <a:endParaRPr lang="en-GB" altLang="en-US" sz="3600">
              <a:latin typeface="Tahoma" panose="020B0604030504040204" charset="0"/>
              <a:cs typeface="Tahoma" panose="020B0604030504040204" charset="0"/>
            </a:endParaRPr>
          </a:p>
          <a:p>
            <a:endParaRPr lang="en-US" sz="3600">
              <a:latin typeface="Tahoma" panose="020B0604030504040204" charset="0"/>
              <a:cs typeface="Tahoma" panose="020B0604030504040204" charset="0"/>
            </a:endParaRPr>
          </a:p>
        </p:txBody>
      </p:sp>
    </p:spTree>
    <p:custDataLst>
      <p:tags r:id="rId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 calcmode="lin" valueType="num">
                                      <p:cBhvr additive="base">
                                        <p:cTn id="31"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7">
                                            <p:txEl>
                                              <p:pRg st="5" end="5"/>
                                            </p:txEl>
                                          </p:spTgt>
                                        </p:tgtEl>
                                        <p:attrNameLst>
                                          <p:attrName>style.visibility</p:attrName>
                                        </p:attrNameLst>
                                      </p:cBhvr>
                                      <p:to>
                                        <p:strVal val="visible"/>
                                      </p:to>
                                    </p:set>
                                    <p:anim calcmode="lin" valueType="num">
                                      <p:cBhvr additive="base">
                                        <p:cTn id="37"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8">
                                            <p:txEl>
                                              <p:pRg st="0" end="0"/>
                                            </p:txEl>
                                          </p:spTgt>
                                        </p:tgtEl>
                                        <p:attrNameLst>
                                          <p:attrName>style.visibility</p:attrName>
                                        </p:attrNameLst>
                                      </p:cBhvr>
                                      <p:to>
                                        <p:strVal val="visible"/>
                                      </p:to>
                                    </p:set>
                                    <p:anim calcmode="lin" valueType="num">
                                      <p:cBhvr additive="base">
                                        <p:cTn id="4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8">
                                            <p:txEl>
                                              <p:pRg st="1" end="1"/>
                                            </p:txEl>
                                          </p:spTgt>
                                        </p:tgtEl>
                                        <p:attrNameLst>
                                          <p:attrName>style.visibility</p:attrName>
                                        </p:attrNameLst>
                                      </p:cBhvr>
                                      <p:to>
                                        <p:strVal val="visible"/>
                                      </p:to>
                                    </p:set>
                                    <p:anim calcmode="lin" valueType="num">
                                      <p:cBhvr additive="base">
                                        <p:cTn id="49"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8">
                                            <p:txEl>
                                              <p:pRg st="2" end="2"/>
                                            </p:txEl>
                                          </p:spTgt>
                                        </p:tgtEl>
                                        <p:attrNameLst>
                                          <p:attrName>style.visibility</p:attrName>
                                        </p:attrNameLst>
                                      </p:cBhvr>
                                      <p:to>
                                        <p:strVal val="visible"/>
                                      </p:to>
                                    </p:set>
                                    <p:anim calcmode="lin" valueType="num">
                                      <p:cBhvr additive="base">
                                        <p:cTn id="55"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8">
                                            <p:txEl>
                                              <p:pRg st="3" end="3"/>
                                            </p:txEl>
                                          </p:spTgt>
                                        </p:tgtEl>
                                        <p:attrNameLst>
                                          <p:attrName>style.visibility</p:attrName>
                                        </p:attrNameLst>
                                      </p:cBhvr>
                                      <p:to>
                                        <p:strVal val="visible"/>
                                      </p:to>
                                    </p:set>
                                    <p:anim calcmode="lin" valueType="num">
                                      <p:cBhvr additive="base">
                                        <p:cTn id="61"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8">
                                            <p:txEl>
                                              <p:pRg st="4" end="4"/>
                                            </p:txEl>
                                          </p:spTgt>
                                        </p:tgtEl>
                                        <p:attrNameLst>
                                          <p:attrName>style.visibility</p:attrName>
                                        </p:attrNameLst>
                                      </p:cBhvr>
                                      <p:to>
                                        <p:strVal val="visible"/>
                                      </p:to>
                                    </p:set>
                                    <p:anim calcmode="lin" valueType="num">
                                      <p:cBhvr additive="base">
                                        <p:cTn id="67"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8">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8">
                                            <p:txEl>
                                              <p:pRg st="5" end="5"/>
                                            </p:txEl>
                                          </p:spTgt>
                                        </p:tgtEl>
                                        <p:attrNameLst>
                                          <p:attrName>style.visibility</p:attrName>
                                        </p:attrNameLst>
                                      </p:cBhvr>
                                      <p:to>
                                        <p:strVal val="visible"/>
                                      </p:to>
                                    </p:set>
                                    <p:anim calcmode="lin" valueType="num">
                                      <p:cBhvr additive="base">
                                        <p:cTn id="73" dur="500" fill="hold"/>
                                        <p:tgtEl>
                                          <p:spTgt spid="8">
                                            <p:txEl>
                                              <p:pRg st="5" end="5"/>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8">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custDataLst>
              <p:tags r:id="rId1"/>
            </p:custDataLst>
          </p:nvPr>
        </p:nvSpPr>
        <p:spPr>
          <a:xfrm>
            <a:off x="193675" y="273685"/>
            <a:ext cx="11491595" cy="818515"/>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chor="b">
            <a:normAutofit/>
            <a:scene3d>
              <a:camera prst="orthographicFront"/>
              <a:lightRig rig="threePt" dir="t"/>
            </a:scene3d>
          </a:bodyPr>
          <a:lstStyle>
            <a:defPPr>
              <a:defRPr lang="zh-CN"/>
            </a:defPPr>
            <a:lvl1pPr>
              <a:defRPr sz="3200"/>
            </a:lvl1pPr>
          </a:lstStyle>
          <a:p>
            <a:pPr algn="ctr"/>
            <a:r>
              <a:rPr lang="en-GB" altLang="en-US" sz="4400" dirty="0" smtClean="0">
                <a:ln w="10160">
                  <a:solidFill>
                    <a:srgbClr val="FFFF00"/>
                  </a:solidFill>
                  <a:prstDash val="solid"/>
                </a:ln>
                <a:solidFill>
                  <a:srgbClr val="FFFFFF"/>
                </a:solidFill>
                <a:effectLst>
                  <a:outerShdw blurRad="38100" dist="22860" dir="5400000" algn="tl" rotWithShape="0">
                    <a:srgbClr val="000000">
                      <a:alpha val="30000"/>
                    </a:srgbClr>
                  </a:outerShdw>
                </a:effectLst>
                <a:latin typeface="Rockwell Extra Bold" panose="02060903040505020403" charset="0"/>
                <a:ea typeface="+mj-ea"/>
                <a:cs typeface="Rockwell Extra Bold" panose="02060903040505020403" charset="0"/>
              </a:rPr>
              <a:t>Stages of the Lesson.</a:t>
            </a:r>
            <a:endParaRPr lang="en-GB" altLang="en-US" sz="4400" dirty="0" smtClean="0">
              <a:ln w="10160">
                <a:solidFill>
                  <a:srgbClr val="FFFF00"/>
                </a:solidFill>
                <a:prstDash val="solid"/>
              </a:ln>
              <a:solidFill>
                <a:srgbClr val="FFFFFF"/>
              </a:solidFill>
              <a:effectLst>
                <a:outerShdw blurRad="38100" dist="22860" dir="5400000" algn="tl" rotWithShape="0">
                  <a:srgbClr val="000000">
                    <a:alpha val="30000"/>
                  </a:srgbClr>
                </a:outerShdw>
              </a:effectLst>
              <a:latin typeface="Rockwell Extra Bold" panose="02060903040505020403" charset="0"/>
              <a:ea typeface="+mj-ea"/>
              <a:cs typeface="Rockwell Extra Bold" panose="02060903040505020403" charset="0"/>
            </a:endParaRPr>
          </a:p>
        </p:txBody>
      </p:sp>
      <p:sp>
        <p:nvSpPr>
          <p:cNvPr id="6" name="文本框 5"/>
          <p:cNvSpPr txBox="1"/>
          <p:nvPr>
            <p:custDataLst>
              <p:tags r:id="rId2"/>
            </p:custDataLst>
          </p:nvPr>
        </p:nvSpPr>
        <p:spPr>
          <a:xfrm>
            <a:off x="192405" y="1374775"/>
            <a:ext cx="5838825" cy="981710"/>
          </a:xfrm>
          <a:prstGeom prst="rect">
            <a:avLst/>
          </a:prstGeom>
          <a:solidFill>
            <a:srgbClr val="A95E40"/>
          </a:solidFill>
          <a:ln w="19050">
            <a:solidFill>
              <a:srgbClr val="FFC000"/>
            </a:solidFill>
          </a:ln>
        </p:spPr>
        <p:txBody>
          <a:bodyPr vert="horz" lIns="91440" tIns="45720" rIns="91440" bIns="45720" rtlCol="0">
            <a:normAutofit lnSpcReduction="10000"/>
          </a:bodyPr>
          <a:lstStyle>
            <a:defPPr>
              <a:defRPr lang="zh-CN"/>
            </a:defPPr>
            <a:lvl1pPr lvl="0" indent="0">
              <a:buNone/>
              <a:defRPr sz="2000"/>
            </a:lvl1pPr>
            <a:lvl2pPr indent="0">
              <a:buNone/>
            </a:lvl2pPr>
            <a:lvl3pPr indent="0">
              <a:buNone/>
              <a:defRPr sz="1600"/>
            </a:lvl3pPr>
            <a:lvl4pPr indent="0">
              <a:buNone/>
              <a:defRPr sz="1400"/>
            </a:lvl4pPr>
            <a:lvl5pPr indent="0">
              <a:buNone/>
              <a:defRPr sz="1400"/>
            </a:lvl5pPr>
            <a:lvl6pPr indent="0">
              <a:buNone/>
              <a:defRPr sz="1400"/>
            </a:lvl6pPr>
            <a:lvl7pPr indent="0">
              <a:buNone/>
              <a:defRPr sz="1400"/>
            </a:lvl7pPr>
            <a:lvl8pPr indent="0">
              <a:buNone/>
              <a:defRPr sz="1400"/>
            </a:lvl8pPr>
            <a:lvl9pPr indent="0">
              <a:buNone/>
              <a:defRPr sz="1400"/>
            </a:lvl9pPr>
          </a:lstStyle>
          <a:p>
            <a:r>
              <a:rPr lang="en-GB" altLang="zh-CN" dirty="0">
                <a:ln>
                  <a:solidFill>
                    <a:schemeClr val="bg1"/>
                  </a:solidFill>
                </a:ln>
                <a:latin typeface="Bowlby One SC" panose="02000505060000020004" charset="0"/>
                <a:cs typeface="Bowlby One SC" panose="02000505060000020004" charset="0"/>
              </a:rPr>
              <a:t>Most lessons should include around </a:t>
            </a:r>
            <a:endParaRPr lang="en-GB" altLang="zh-CN" dirty="0">
              <a:ln>
                <a:solidFill>
                  <a:schemeClr val="bg1"/>
                </a:solidFill>
              </a:ln>
              <a:latin typeface="Bowlby One SC" panose="02000505060000020004" charset="0"/>
              <a:cs typeface="Bowlby One SC" panose="02000505060000020004" charset="0"/>
            </a:endParaRPr>
          </a:p>
          <a:p>
            <a:r>
              <a:rPr lang="en-GB" altLang="zh-CN" dirty="0">
                <a:ln>
                  <a:solidFill>
                    <a:schemeClr val="bg1"/>
                  </a:solidFill>
                </a:ln>
                <a:latin typeface="Bowlby One SC" panose="02000505060000020004" charset="0"/>
                <a:cs typeface="Bowlby One SC" panose="02000505060000020004" charset="0"/>
              </a:rPr>
              <a:t>5-7 stages. TASK: How many stages can you name?</a:t>
            </a:r>
            <a:endParaRPr lang="en-GB" altLang="zh-CN" dirty="0">
              <a:ln>
                <a:solidFill>
                  <a:schemeClr val="bg1"/>
                </a:solidFill>
              </a:ln>
              <a:latin typeface="Bowlby One SC" panose="02000505060000020004" charset="0"/>
              <a:cs typeface="Bowlby One SC" panose="02000505060000020004" charset="0"/>
            </a:endParaRPr>
          </a:p>
        </p:txBody>
      </p:sp>
      <p:pic>
        <p:nvPicPr>
          <p:cNvPr id="2" name="Picture 1" descr="lessons-1928197_1920"/>
          <p:cNvPicPr>
            <a:picLocks noChangeAspect="1"/>
          </p:cNvPicPr>
          <p:nvPr/>
        </p:nvPicPr>
        <p:blipFill>
          <a:blip r:embed="rId3"/>
          <a:stretch>
            <a:fillRect/>
          </a:stretch>
        </p:blipFill>
        <p:spPr>
          <a:xfrm>
            <a:off x="6199505" y="1374775"/>
            <a:ext cx="5485765" cy="5187315"/>
          </a:xfrm>
          <a:prstGeom prst="rect">
            <a:avLst/>
          </a:prstGeom>
          <a:ln w="19050">
            <a:solidFill>
              <a:srgbClr val="FFC000"/>
            </a:solidFill>
          </a:ln>
        </p:spPr>
      </p:pic>
      <p:sp>
        <p:nvSpPr>
          <p:cNvPr id="3" name="Text Box 2"/>
          <p:cNvSpPr txBox="1"/>
          <p:nvPr/>
        </p:nvSpPr>
        <p:spPr>
          <a:xfrm>
            <a:off x="192405" y="2675890"/>
            <a:ext cx="5838190" cy="1783715"/>
          </a:xfrm>
          <a:prstGeom prst="rect">
            <a:avLst/>
          </a:prstGeom>
          <a:noFill/>
          <a:ln w="19050">
            <a:solidFill>
              <a:srgbClr val="FFC000"/>
            </a:solidFill>
            <a:prstDash val="solid"/>
          </a:ln>
        </p:spPr>
        <p:txBody>
          <a:bodyPr wrap="square" rtlCol="0">
            <a:spAutoFit/>
          </a:bodyPr>
          <a:p>
            <a:r>
              <a:rPr lang="en-GB" altLang="en-US" sz="2200" b="1" i="1" u="sng">
                <a:ln>
                  <a:solidFill>
                    <a:sysClr val="windowText" lastClr="000000"/>
                  </a:solidFill>
                </a:ln>
                <a:solidFill>
                  <a:srgbClr val="FF0000"/>
                </a:solidFill>
              </a:rPr>
              <a:t>Introduction:</a:t>
            </a:r>
            <a:endParaRPr lang="en-GB" altLang="en-US" sz="2200" b="1" i="1" u="sng">
              <a:ln>
                <a:solidFill>
                  <a:sysClr val="windowText" lastClr="000000"/>
                </a:solidFill>
              </a:ln>
              <a:solidFill>
                <a:srgbClr val="FF0000"/>
              </a:solidFill>
            </a:endParaRPr>
          </a:p>
          <a:p>
            <a:r>
              <a:rPr lang="en-GB" altLang="en-US" sz="2200" i="1"/>
              <a:t>Here you can introduce the topic and the aims of the lesson. You can also ask general questions related to the topic and stimulate some type of ‘Knowledge activation’.</a:t>
            </a:r>
            <a:r>
              <a:rPr lang="en-GB" altLang="en-US" i="1"/>
              <a:t> </a:t>
            </a:r>
            <a:endParaRPr lang="en-GB" altLang="en-US" i="1"/>
          </a:p>
        </p:txBody>
      </p:sp>
      <p:sp>
        <p:nvSpPr>
          <p:cNvPr id="4" name="Text Box 3"/>
          <p:cNvSpPr txBox="1"/>
          <p:nvPr/>
        </p:nvSpPr>
        <p:spPr>
          <a:xfrm>
            <a:off x="192405" y="4778375"/>
            <a:ext cx="5838825" cy="1783715"/>
          </a:xfrm>
          <a:prstGeom prst="rect">
            <a:avLst/>
          </a:prstGeom>
          <a:noFill/>
          <a:ln w="19050">
            <a:solidFill>
              <a:srgbClr val="FFC000"/>
            </a:solidFill>
          </a:ln>
        </p:spPr>
        <p:txBody>
          <a:bodyPr wrap="square" rtlCol="0">
            <a:spAutoFit/>
          </a:bodyPr>
          <a:p>
            <a:r>
              <a:rPr lang="en-GB" altLang="en-US" sz="2200" b="1" i="1" u="sng">
                <a:ln>
                  <a:solidFill>
                    <a:sysClr val="windowText" lastClr="000000"/>
                  </a:solidFill>
                </a:ln>
                <a:solidFill>
                  <a:srgbClr val="FF0000"/>
                </a:solidFill>
              </a:rPr>
              <a:t>Presentation:</a:t>
            </a:r>
            <a:endParaRPr lang="en-GB" altLang="en-US" sz="2200" b="1" i="1" u="sng">
              <a:ln>
                <a:solidFill>
                  <a:sysClr val="windowText" lastClr="000000"/>
                </a:solidFill>
              </a:ln>
              <a:solidFill>
                <a:srgbClr val="FF0000"/>
              </a:solidFill>
            </a:endParaRPr>
          </a:p>
          <a:p>
            <a:r>
              <a:rPr lang="en-GB" altLang="en-US" sz="2200" i="1"/>
              <a:t>Here you will present any new words or structures. You should plan in detail how you will do this, via board, tv screen, flashcards, worksheets etc.</a:t>
            </a:r>
            <a:endParaRPr lang="en-GB" altLang="en-US" sz="2200" i="1"/>
          </a:p>
        </p:txBody>
      </p:sp>
    </p:spTree>
    <p:custDataLst>
      <p:tags r:id="rId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additive="base">
                                        <p:cTn id="1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 calcmode="lin" valueType="num">
                                      <p:cBhvr additive="base">
                                        <p:cTn id="2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custDataLst>
              <p:tags r:id="rId1"/>
            </p:custDataLst>
          </p:nvPr>
        </p:nvSpPr>
        <p:spPr>
          <a:xfrm>
            <a:off x="481330" y="262255"/>
            <a:ext cx="11203940" cy="818515"/>
          </a:xfrm>
          <a:prstGeom prst="rect">
            <a:avLst/>
          </a:prstGeom>
          <a:ln w="19050">
            <a:solidFill>
              <a:srgbClr val="FFC000"/>
            </a:solidFill>
          </a:ln>
        </p:spPr>
        <p:style>
          <a:lnRef idx="2">
            <a:schemeClr val="accent1"/>
          </a:lnRef>
          <a:fillRef idx="1">
            <a:schemeClr val="lt1"/>
          </a:fillRef>
          <a:effectRef idx="0">
            <a:schemeClr val="accent1"/>
          </a:effectRef>
          <a:fontRef idx="minor">
            <a:schemeClr val="dk1"/>
          </a:fontRef>
        </p:style>
        <p:txBody>
          <a:bodyPr vert="horz" lIns="91440" tIns="45720" rIns="91440" bIns="45720" rtlCol="0" anchor="b">
            <a:normAutofit/>
            <a:scene3d>
              <a:camera prst="orthographicFront"/>
              <a:lightRig rig="threePt" dir="t"/>
            </a:scene3d>
          </a:bodyPr>
          <a:lstStyle>
            <a:defPPr>
              <a:defRPr lang="zh-CN"/>
            </a:defPPr>
            <a:lvl1pPr>
              <a:defRPr sz="3200"/>
            </a:lvl1pPr>
          </a:lstStyle>
          <a:p>
            <a:pPr algn="ctr"/>
            <a:r>
              <a:rPr lang="en-GB" altLang="en-US" sz="4400" dirty="0" smtClean="0">
                <a:ln w="10160">
                  <a:solidFill>
                    <a:srgbClr val="FFFF00"/>
                  </a:solidFill>
                  <a:prstDash val="solid"/>
                </a:ln>
                <a:solidFill>
                  <a:srgbClr val="FFFFFF"/>
                </a:solidFill>
                <a:effectLst>
                  <a:outerShdw blurRad="38100" dist="22860" dir="5400000" algn="tl" rotWithShape="0">
                    <a:srgbClr val="000000">
                      <a:alpha val="30000"/>
                    </a:srgbClr>
                  </a:outerShdw>
                </a:effectLst>
                <a:latin typeface="Rockwell Extra Bold" panose="02060903040505020403" charset="0"/>
                <a:ea typeface="+mj-ea"/>
                <a:cs typeface="Rockwell Extra Bold" panose="02060903040505020403" charset="0"/>
              </a:rPr>
              <a:t>Stages of the Lesson.</a:t>
            </a:r>
            <a:endParaRPr lang="en-GB" altLang="en-US" sz="4400" dirty="0" smtClean="0">
              <a:ln w="10160">
                <a:solidFill>
                  <a:srgbClr val="FFFF00"/>
                </a:solidFill>
                <a:prstDash val="solid"/>
              </a:ln>
              <a:solidFill>
                <a:srgbClr val="FFFFFF"/>
              </a:solidFill>
              <a:effectLst>
                <a:outerShdw blurRad="38100" dist="22860" dir="5400000" algn="tl" rotWithShape="0">
                  <a:srgbClr val="000000">
                    <a:alpha val="30000"/>
                  </a:srgbClr>
                </a:outerShdw>
              </a:effectLst>
              <a:latin typeface="Rockwell Extra Bold" panose="02060903040505020403" charset="0"/>
              <a:ea typeface="+mj-ea"/>
              <a:cs typeface="Rockwell Extra Bold" panose="02060903040505020403" charset="0"/>
            </a:endParaRPr>
          </a:p>
        </p:txBody>
      </p:sp>
      <p:sp>
        <p:nvSpPr>
          <p:cNvPr id="6" name="文本框 5"/>
          <p:cNvSpPr txBox="1"/>
          <p:nvPr>
            <p:custDataLst>
              <p:tags r:id="rId2"/>
            </p:custDataLst>
          </p:nvPr>
        </p:nvSpPr>
        <p:spPr>
          <a:xfrm>
            <a:off x="481330" y="1374775"/>
            <a:ext cx="5438775" cy="1082675"/>
          </a:xfrm>
          <a:prstGeom prst="rect">
            <a:avLst/>
          </a:prstGeom>
          <a:solidFill>
            <a:srgbClr val="A95E40"/>
          </a:solidFill>
          <a:ln w="19050">
            <a:solidFill>
              <a:srgbClr val="FFC000"/>
            </a:solidFill>
          </a:ln>
        </p:spPr>
        <p:txBody>
          <a:bodyPr vert="horz" lIns="91440" tIns="45720" rIns="91440" bIns="45720" rtlCol="0">
            <a:normAutofit/>
          </a:bodyPr>
          <a:lstStyle>
            <a:defPPr>
              <a:defRPr lang="zh-CN"/>
            </a:defPPr>
            <a:lvl1pPr lvl="0" indent="0">
              <a:buNone/>
              <a:defRPr sz="2000"/>
            </a:lvl1pPr>
            <a:lvl2pPr indent="0">
              <a:buNone/>
            </a:lvl2pPr>
            <a:lvl3pPr indent="0">
              <a:buNone/>
              <a:defRPr sz="1600"/>
            </a:lvl3pPr>
            <a:lvl4pPr indent="0">
              <a:buNone/>
              <a:defRPr sz="1400"/>
            </a:lvl4pPr>
            <a:lvl5pPr indent="0">
              <a:buNone/>
              <a:defRPr sz="1400"/>
            </a:lvl5pPr>
            <a:lvl6pPr indent="0">
              <a:buNone/>
              <a:defRPr sz="1400"/>
            </a:lvl6pPr>
            <a:lvl7pPr indent="0">
              <a:buNone/>
              <a:defRPr sz="1400"/>
            </a:lvl7pPr>
            <a:lvl8pPr indent="0">
              <a:buNone/>
              <a:defRPr sz="1400"/>
            </a:lvl8pPr>
            <a:lvl9pPr indent="0">
              <a:buNone/>
              <a:defRPr sz="1400"/>
            </a:lvl9pPr>
          </a:lstStyle>
          <a:p>
            <a:r>
              <a:rPr lang="en-GB" altLang="zh-CN" dirty="0">
                <a:ln>
                  <a:solidFill>
                    <a:schemeClr val="bg1"/>
                  </a:solidFill>
                </a:ln>
                <a:latin typeface="Bowlby One SC" panose="02000505060000020004" charset="0"/>
                <a:cs typeface="Bowlby One SC" panose="02000505060000020004" charset="0"/>
              </a:rPr>
              <a:t>Most lessons should include around 5-7 stages. TASK: How many stages can you name?</a:t>
            </a:r>
            <a:endParaRPr lang="en-GB" altLang="zh-CN" dirty="0">
              <a:ln>
                <a:solidFill>
                  <a:schemeClr val="bg1"/>
                </a:solidFill>
              </a:ln>
              <a:latin typeface="Bowlby One SC" panose="02000505060000020004" charset="0"/>
              <a:cs typeface="Bowlby One SC" panose="02000505060000020004" charset="0"/>
            </a:endParaRPr>
          </a:p>
        </p:txBody>
      </p:sp>
      <p:pic>
        <p:nvPicPr>
          <p:cNvPr id="2" name="Picture 1" descr="lessons-1928197_1920"/>
          <p:cNvPicPr>
            <a:picLocks noChangeAspect="1"/>
          </p:cNvPicPr>
          <p:nvPr/>
        </p:nvPicPr>
        <p:blipFill>
          <a:blip r:embed="rId3"/>
          <a:stretch>
            <a:fillRect/>
          </a:stretch>
        </p:blipFill>
        <p:spPr>
          <a:xfrm>
            <a:off x="6036945" y="1374775"/>
            <a:ext cx="5648325" cy="5187315"/>
          </a:xfrm>
          <a:prstGeom prst="rect">
            <a:avLst/>
          </a:prstGeom>
          <a:ln w="19050">
            <a:solidFill>
              <a:srgbClr val="FFC000"/>
            </a:solidFill>
          </a:ln>
        </p:spPr>
      </p:pic>
      <p:sp>
        <p:nvSpPr>
          <p:cNvPr id="3" name="Text Box 2"/>
          <p:cNvSpPr txBox="1"/>
          <p:nvPr/>
        </p:nvSpPr>
        <p:spPr>
          <a:xfrm>
            <a:off x="467995" y="2588260"/>
            <a:ext cx="5429250" cy="1845310"/>
          </a:xfrm>
          <a:prstGeom prst="rect">
            <a:avLst/>
          </a:prstGeom>
          <a:noFill/>
          <a:ln w="19050">
            <a:solidFill>
              <a:srgbClr val="FFC000"/>
            </a:solidFill>
          </a:ln>
        </p:spPr>
        <p:txBody>
          <a:bodyPr wrap="square" rtlCol="0">
            <a:spAutoFit/>
          </a:bodyPr>
          <a:p>
            <a:r>
              <a:rPr lang="en-GB" altLang="en-US" sz="2400" b="1" i="1" u="sng">
                <a:ln>
                  <a:solidFill>
                    <a:sysClr val="windowText" lastClr="000000"/>
                  </a:solidFill>
                </a:ln>
                <a:solidFill>
                  <a:srgbClr val="FF0000"/>
                </a:solidFill>
                <a:sym typeface="+mn-ea"/>
              </a:rPr>
              <a:t>Practice:</a:t>
            </a:r>
            <a:endParaRPr lang="en-GB" altLang="en-US" sz="2400" b="1" i="1" u="sng">
              <a:ln>
                <a:solidFill>
                  <a:sysClr val="windowText" lastClr="000000"/>
                </a:solidFill>
              </a:ln>
              <a:solidFill>
                <a:srgbClr val="FF0000"/>
              </a:solidFill>
            </a:endParaRPr>
          </a:p>
          <a:p>
            <a:r>
              <a:rPr lang="en-GB" altLang="en-US" i="1">
                <a:sym typeface="+mn-ea"/>
              </a:rPr>
              <a:t>This is where the presentation becomes implementation. How will you practice the new structures/vocabulary? This includes, drills, tables, prompts, activities or games.</a:t>
            </a:r>
            <a:endParaRPr lang="en-GB" altLang="en-US" i="1"/>
          </a:p>
          <a:p>
            <a:endParaRPr lang="en-US"/>
          </a:p>
        </p:txBody>
      </p:sp>
      <p:sp>
        <p:nvSpPr>
          <p:cNvPr id="4" name="Text Box 3"/>
          <p:cNvSpPr txBox="1"/>
          <p:nvPr/>
        </p:nvSpPr>
        <p:spPr>
          <a:xfrm>
            <a:off x="508635" y="4502785"/>
            <a:ext cx="5388610" cy="2122805"/>
          </a:xfrm>
          <a:prstGeom prst="rect">
            <a:avLst/>
          </a:prstGeom>
          <a:noFill/>
          <a:ln w="19050">
            <a:solidFill>
              <a:srgbClr val="FFC000"/>
            </a:solidFill>
          </a:ln>
        </p:spPr>
        <p:txBody>
          <a:bodyPr wrap="square" rtlCol="0">
            <a:spAutoFit/>
          </a:bodyPr>
          <a:p>
            <a:r>
              <a:rPr lang="en-GB" altLang="en-US" sz="2400" b="1" u="sng">
                <a:ln>
                  <a:solidFill>
                    <a:sysClr val="windowText" lastClr="000000"/>
                  </a:solidFill>
                </a:ln>
                <a:solidFill>
                  <a:srgbClr val="FF0000"/>
                </a:solidFill>
              </a:rPr>
              <a:t>Production:</a:t>
            </a:r>
            <a:endParaRPr lang="en-GB" altLang="en-US" sz="2000" b="1" u="sng">
              <a:ln>
                <a:solidFill>
                  <a:sysClr val="windowText" lastClr="000000"/>
                </a:solidFill>
              </a:ln>
              <a:solidFill>
                <a:srgbClr val="FF0000"/>
              </a:solidFill>
            </a:endParaRPr>
          </a:p>
          <a:p>
            <a:r>
              <a:rPr lang="en-GB" altLang="en-US"/>
              <a:t>This is usually the final part of a lesson. The culmination of all the parts .Here you will produce the language and sentences you have presented and practiced throughout the lesson. You can do this via role-plays, acting, group discussions, debates, freetalk , etc</a:t>
            </a:r>
            <a:endParaRPr lang="en-GB" altLang="en-US"/>
          </a:p>
        </p:txBody>
      </p:sp>
    </p:spTree>
    <p:custDataLst>
      <p:tags r:id="rId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additive="base">
                                        <p:cTn id="1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 calcmode="lin" valueType="num">
                                      <p:cBhvr additive="base">
                                        <p:cTn id="2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KSO_WM_TAG_VERSION" val="1.0"/>
  <p:tag name="KSO_WM_TEMPLATE_CATEGORY" val="custom"/>
  <p:tag name="KSO_WM_TEMPLATE_INDEX" val="160557"/>
</p:tagLst>
</file>

<file path=ppt/tags/tag10.xml><?xml version="1.0" encoding="utf-8"?>
<p:tagLst xmlns:p="http://schemas.openxmlformats.org/presentationml/2006/main">
  <p:tag name="KSO_WM_TAG_VERSION" val="1.0"/>
  <p:tag name="KSO_WM_BEAUTIFY_FLAG" val="#wm#"/>
  <p:tag name="KSO_WM_TEMPLATE_CATEGORY" val="custom"/>
  <p:tag name="KSO_WM_TEMPLATE_INDEX" val="160557"/>
  <p:tag name="KSO_WM_UNIT_TYPE" val="a"/>
  <p:tag name="KSO_WM_UNIT_INDEX" val="1"/>
  <p:tag name="KSO_WM_UNIT_ID" val="custom160557_3*a*1"/>
  <p:tag name="KSO_WM_UNIT_CLEAR" val="1"/>
  <p:tag name="KSO_WM_UNIT_LAYERLEVEL" val="1"/>
  <p:tag name="KSO_WM_UNIT_VALUE" val="25"/>
  <p:tag name="KSO_WM_UNIT_ISCONTENTSTITLE" val="0"/>
  <p:tag name="KSO_WM_UNIT_HIGHLIGHT" val="0"/>
  <p:tag name="KSO_WM_UNIT_COMPATIBLE" val="0"/>
  <p:tag name="KSO_WM_UNIT_PRESET_TEXT_INDEX" val="3"/>
  <p:tag name="KSO_WM_UNIT_PRESET_TEXT_LEN" val="17"/>
</p:tagLst>
</file>

<file path=ppt/tags/tag11.xml><?xml version="1.0" encoding="utf-8"?>
<p:tagLst xmlns:p="http://schemas.openxmlformats.org/presentationml/2006/main">
  <p:tag name="KSO_WM_TEMPLATE_CATEGORY" val="custom"/>
  <p:tag name="KSO_WM_TEMPLATE_INDEX" val="160557"/>
  <p:tag name="KSO_WM_TAG_VERSION" val="1.0"/>
  <p:tag name="KSO_WM_SLIDE_ID" val="custom160557_3"/>
  <p:tag name="KSO_WM_SLIDE_INDEX" val="3"/>
  <p:tag name="KSO_WM_SLIDE_ITEM_CNT" val="2"/>
  <p:tag name="KSO_WM_SLIDE_LAYOUT" val="a_f"/>
  <p:tag name="KSO_WM_SLIDE_LAYOUT_CNT" val="1_2"/>
  <p:tag name="KSO_WM_SLIDE_TYPE" val="text"/>
  <p:tag name="KSO_WM_BEAUTIFY_FLAG" val="#wm#"/>
  <p:tag name="KSO_WM_SLIDE_POSITION" val="66*144"/>
  <p:tag name="KSO_WM_SLIDE_SIZE" val="828*343"/>
</p:tagLst>
</file>

<file path=ppt/tags/tag12.xml><?xml version="1.0" encoding="utf-8"?>
<p:tagLst xmlns:p="http://schemas.openxmlformats.org/presentationml/2006/main">
  <p:tag name="KSO_WM_TAG_VERSION" val="1.0"/>
  <p:tag name="KSO_WM_BEAUTIFY_FLAG" val="#wm#"/>
  <p:tag name="KSO_WM_TEMPLATE_CATEGORY" val="custom"/>
  <p:tag name="KSO_WM_TEMPLATE_INDEX" val="160557"/>
  <p:tag name="KSO_WM_UNIT_TYPE" val="a"/>
  <p:tag name="KSO_WM_UNIT_INDEX" val="1"/>
  <p:tag name="KSO_WM_UNIT_ID" val="custom160557_3*a*1"/>
  <p:tag name="KSO_WM_UNIT_CLEAR" val="1"/>
  <p:tag name="KSO_WM_UNIT_LAYERLEVEL" val="1"/>
  <p:tag name="KSO_WM_UNIT_VALUE" val="25"/>
  <p:tag name="KSO_WM_UNIT_ISCONTENTSTITLE" val="0"/>
  <p:tag name="KSO_WM_UNIT_HIGHLIGHT" val="0"/>
  <p:tag name="KSO_WM_UNIT_COMPATIBLE" val="0"/>
  <p:tag name="KSO_WM_UNIT_PRESET_TEXT_INDEX" val="3"/>
  <p:tag name="KSO_WM_UNIT_PRESET_TEXT_LEN" val="17"/>
</p:tagLst>
</file>

<file path=ppt/tags/tag13.xml><?xml version="1.0" encoding="utf-8"?>
<p:tagLst xmlns:p="http://schemas.openxmlformats.org/presentationml/2006/main">
  <p:tag name="KSO_WM_TEMPLATE_CATEGORY" val="custom"/>
  <p:tag name="KSO_WM_TEMPLATE_INDEX" val="160557"/>
  <p:tag name="KSO_WM_TAG_VERSION" val="1.0"/>
  <p:tag name="KSO_WM_SLIDE_ID" val="custom160557_3"/>
  <p:tag name="KSO_WM_SLIDE_INDEX" val="3"/>
  <p:tag name="KSO_WM_SLIDE_ITEM_CNT" val="2"/>
  <p:tag name="KSO_WM_SLIDE_LAYOUT" val="a_f"/>
  <p:tag name="KSO_WM_SLIDE_LAYOUT_CNT" val="1_2"/>
  <p:tag name="KSO_WM_SLIDE_TYPE" val="text"/>
  <p:tag name="KSO_WM_BEAUTIFY_FLAG" val="#wm#"/>
  <p:tag name="KSO_WM_SLIDE_POSITION" val="66*144"/>
  <p:tag name="KSO_WM_SLIDE_SIZE" val="828*343"/>
</p:tagLst>
</file>

<file path=ppt/tags/tag14.xml><?xml version="1.0" encoding="utf-8"?>
<p:tagLst xmlns:p="http://schemas.openxmlformats.org/presentationml/2006/main">
  <p:tag name="KSO_WM_TAG_VERSION" val="1.0"/>
  <p:tag name="KSO_WM_BEAUTIFY_FLAG" val="#wm#"/>
  <p:tag name="KSO_WM_TEMPLATE_CATEGORY" val="custom"/>
  <p:tag name="KSO_WM_TEMPLATE_INDEX" val="160557"/>
  <p:tag name="KSO_WM_UNIT_TYPE" val="a"/>
  <p:tag name="KSO_WM_UNIT_INDEX" val="1"/>
  <p:tag name="KSO_WM_UNIT_ID" val="custom160557_3*a*1"/>
  <p:tag name="KSO_WM_UNIT_CLEAR" val="1"/>
  <p:tag name="KSO_WM_UNIT_LAYERLEVEL" val="1"/>
  <p:tag name="KSO_WM_UNIT_VALUE" val="25"/>
  <p:tag name="KSO_WM_UNIT_ISCONTENTSTITLE" val="0"/>
  <p:tag name="KSO_WM_UNIT_HIGHLIGHT" val="0"/>
  <p:tag name="KSO_WM_UNIT_COMPATIBLE" val="0"/>
  <p:tag name="KSO_WM_UNIT_PRESET_TEXT_INDEX" val="3"/>
  <p:tag name="KSO_WM_UNIT_PRESET_TEXT_LEN" val="17"/>
</p:tagLst>
</file>

<file path=ppt/tags/tag15.xml><?xml version="1.0" encoding="utf-8"?>
<p:tagLst xmlns:p="http://schemas.openxmlformats.org/presentationml/2006/main">
  <p:tag name="KSO_WM_TEMPLATE_CATEGORY" val="custom"/>
  <p:tag name="KSO_WM_TEMPLATE_INDEX" val="160557"/>
  <p:tag name="KSO_WM_TAG_VERSION" val="1.0"/>
  <p:tag name="KSO_WM_SLIDE_ID" val="custom160557_3"/>
  <p:tag name="KSO_WM_SLIDE_INDEX" val="3"/>
  <p:tag name="KSO_WM_SLIDE_ITEM_CNT" val="2"/>
  <p:tag name="KSO_WM_SLIDE_LAYOUT" val="a_f"/>
  <p:tag name="KSO_WM_SLIDE_LAYOUT_CNT" val="1_2"/>
  <p:tag name="KSO_WM_SLIDE_TYPE" val="text"/>
  <p:tag name="KSO_WM_BEAUTIFY_FLAG" val="#wm#"/>
  <p:tag name="KSO_WM_SLIDE_POSITION" val="66*144"/>
  <p:tag name="KSO_WM_SLIDE_SIZE" val="828*343"/>
</p:tagLst>
</file>

<file path=ppt/tags/tag16.xml><?xml version="1.0" encoding="utf-8"?>
<p:tagLst xmlns:p="http://schemas.openxmlformats.org/presentationml/2006/main">
  <p:tag name="KSO_WM_TAG_VERSION" val="1.0"/>
  <p:tag name="KSO_WM_BEAUTIFY_FLAG" val="#wm#"/>
  <p:tag name="KSO_WM_TEMPLATE_CATEGORY" val="custom"/>
  <p:tag name="KSO_WM_TEMPLATE_INDEX" val="160557"/>
  <p:tag name="KSO_WM_UNIT_TYPE" val="a"/>
  <p:tag name="KSO_WM_UNIT_INDEX" val="1"/>
  <p:tag name="KSO_WM_UNIT_ID" val="custom160557_4*a*1"/>
  <p:tag name="KSO_WM_UNIT_CLEAR" val="1"/>
  <p:tag name="KSO_WM_UNIT_LAYERLEVEL" val="1"/>
  <p:tag name="KSO_WM_UNIT_VALUE" val="33"/>
  <p:tag name="KSO_WM_UNIT_ISCONTENTSTITLE" val="0"/>
  <p:tag name="KSO_WM_UNIT_HIGHLIGHT" val="0"/>
  <p:tag name="KSO_WM_UNIT_COMPATIBLE" val="0"/>
  <p:tag name="KSO_WM_UNIT_PRESET_TEXT_INDEX" val="3"/>
  <p:tag name="KSO_WM_UNIT_PRESET_TEXT_LEN" val="17"/>
</p:tagLst>
</file>

<file path=ppt/tags/tag17.xml><?xml version="1.0" encoding="utf-8"?>
<p:tagLst xmlns:p="http://schemas.openxmlformats.org/presentationml/2006/main">
  <p:tag name="KSO_WM_TAG_VERSION" val="1.0"/>
  <p:tag name="KSO_WM_BEAUTIFY_FLAG" val="#wm#"/>
  <p:tag name="KSO_WM_TEMPLATE_CATEGORY" val="custom"/>
  <p:tag name="KSO_WM_TEMPLATE_INDEX" val="160557"/>
  <p:tag name="KSO_WM_UNIT_TYPE" val="f"/>
  <p:tag name="KSO_WM_UNIT_INDEX" val="1"/>
  <p:tag name="KSO_WM_UNIT_ID" val="custom160557_4*f*1"/>
  <p:tag name="KSO_WM_UNIT_CLEAR" val="1"/>
  <p:tag name="KSO_WM_UNIT_LAYERLEVEL" val="1"/>
  <p:tag name="KSO_WM_UNIT_VALUE" val="180"/>
  <p:tag name="KSO_WM_UNIT_HIGHLIGHT" val="0"/>
  <p:tag name="KSO_WM_UNIT_COMPATIBLE" val="0"/>
  <p:tag name="KSO_WM_UNIT_PRESET_TEXT_INDEX" val="5"/>
  <p:tag name="KSO_WM_UNIT_PRESET_TEXT_LEN" val="232"/>
</p:tagLst>
</file>

<file path=ppt/tags/tag18.xml><?xml version="1.0" encoding="utf-8"?>
<p:tagLst xmlns:p="http://schemas.openxmlformats.org/presentationml/2006/main">
  <p:tag name="KSO_WM_TEMPLATE_CATEGORY" val="custom"/>
  <p:tag name="KSO_WM_TEMPLATE_INDEX" val="160557"/>
  <p:tag name="KSO_WM_TAG_VERSION" val="1.0"/>
  <p:tag name="KSO_WM_SLIDE_ID" val="custom160557_4"/>
  <p:tag name="KSO_WM_SLIDE_INDEX" val="4"/>
  <p:tag name="KSO_WM_SLIDE_ITEM_CNT" val="2"/>
  <p:tag name="KSO_WM_SLIDE_LAYOUT" val="f_d_a"/>
  <p:tag name="KSO_WM_SLIDE_LAYOUT_CNT" val="1_1_1"/>
  <p:tag name="KSO_WM_SLIDE_TYPE" val="text"/>
  <p:tag name="KSO_WM_BEAUTIFY_FLAG" val="#wm#"/>
  <p:tag name="KSO_WM_SLIDE_POSITION" val="66*36"/>
  <p:tag name="KSO_WM_SLIDE_SIZE" val="828*426"/>
</p:tagLst>
</file>

<file path=ppt/tags/tag19.xml><?xml version="1.0" encoding="utf-8"?>
<p:tagLst xmlns:p="http://schemas.openxmlformats.org/presentationml/2006/main">
  <p:tag name="KSO_WM_TAG_VERSION" val="1.0"/>
  <p:tag name="KSO_WM_BEAUTIFY_FLAG" val="#wm#"/>
  <p:tag name="KSO_WM_TEMPLATE_CATEGORY" val="custom"/>
  <p:tag name="KSO_WM_TEMPLATE_INDEX" val="160557"/>
  <p:tag name="KSO_WM_UNIT_TYPE" val="a"/>
  <p:tag name="KSO_WM_UNIT_INDEX" val="1"/>
  <p:tag name="KSO_WM_UNIT_ID" val="custom160557_4*a*1"/>
  <p:tag name="KSO_WM_UNIT_CLEAR" val="1"/>
  <p:tag name="KSO_WM_UNIT_LAYERLEVEL" val="1"/>
  <p:tag name="KSO_WM_UNIT_VALUE" val="33"/>
  <p:tag name="KSO_WM_UNIT_ISCONTENTSTITLE" val="0"/>
  <p:tag name="KSO_WM_UNIT_HIGHLIGHT" val="0"/>
  <p:tag name="KSO_WM_UNIT_COMPATIBLE" val="0"/>
  <p:tag name="KSO_WM_UNIT_PRESET_TEXT_INDEX" val="3"/>
  <p:tag name="KSO_WM_UNIT_PRESET_TEXT_LEN" val="17"/>
</p:tagLst>
</file>

<file path=ppt/tags/tag2.xml><?xml version="1.0" encoding="utf-8"?>
<p:tagLst xmlns:p="http://schemas.openxmlformats.org/presentationml/2006/main">
  <p:tag name="KSO_WM_TAG_VERSION" val="1.0"/>
  <p:tag name="KSO_WM_TEMPLATE_CATEGORY" val="custom"/>
  <p:tag name="KSO_WM_TEMPLATE_INDEX" val="160557"/>
</p:tagLst>
</file>

<file path=ppt/tags/tag20.xml><?xml version="1.0" encoding="utf-8"?>
<p:tagLst xmlns:p="http://schemas.openxmlformats.org/presentationml/2006/main">
  <p:tag name="KSO_WM_TAG_VERSION" val="1.0"/>
  <p:tag name="KSO_WM_BEAUTIFY_FLAG" val="#wm#"/>
  <p:tag name="KSO_WM_TEMPLATE_CATEGORY" val="custom"/>
  <p:tag name="KSO_WM_TEMPLATE_INDEX" val="160557"/>
  <p:tag name="KSO_WM_UNIT_TYPE" val="f"/>
  <p:tag name="KSO_WM_UNIT_INDEX" val="1"/>
  <p:tag name="KSO_WM_UNIT_ID" val="custom160557_4*f*1"/>
  <p:tag name="KSO_WM_UNIT_CLEAR" val="1"/>
  <p:tag name="KSO_WM_UNIT_LAYERLEVEL" val="1"/>
  <p:tag name="KSO_WM_UNIT_VALUE" val="180"/>
  <p:tag name="KSO_WM_UNIT_HIGHLIGHT" val="0"/>
  <p:tag name="KSO_WM_UNIT_COMPATIBLE" val="0"/>
  <p:tag name="KSO_WM_UNIT_PRESET_TEXT_INDEX" val="5"/>
  <p:tag name="KSO_WM_UNIT_PRESET_TEXT_LEN" val="232"/>
</p:tagLst>
</file>

<file path=ppt/tags/tag21.xml><?xml version="1.0" encoding="utf-8"?>
<p:tagLst xmlns:p="http://schemas.openxmlformats.org/presentationml/2006/main">
  <p:tag name="KSO_WM_TEMPLATE_CATEGORY" val="custom"/>
  <p:tag name="KSO_WM_TEMPLATE_INDEX" val="160557"/>
  <p:tag name="KSO_WM_TAG_VERSION" val="1.0"/>
  <p:tag name="KSO_WM_SLIDE_ID" val="custom160557_4"/>
  <p:tag name="KSO_WM_SLIDE_INDEX" val="4"/>
  <p:tag name="KSO_WM_SLIDE_ITEM_CNT" val="2"/>
  <p:tag name="KSO_WM_SLIDE_LAYOUT" val="f_d_a"/>
  <p:tag name="KSO_WM_SLIDE_LAYOUT_CNT" val="1_1_1"/>
  <p:tag name="KSO_WM_SLIDE_TYPE" val="text"/>
  <p:tag name="KSO_WM_BEAUTIFY_FLAG" val="#wm#"/>
  <p:tag name="KSO_WM_SLIDE_POSITION" val="66*36"/>
  <p:tag name="KSO_WM_SLIDE_SIZE" val="828*426"/>
</p:tagLst>
</file>

<file path=ppt/tags/tag22.xml><?xml version="1.0" encoding="utf-8"?>
<p:tagLst xmlns:p="http://schemas.openxmlformats.org/presentationml/2006/main">
  <p:tag name="KSO_WM_TAG_VERSION" val="1.0"/>
  <p:tag name="KSO_WM_BEAUTIFY_FLAG" val="#wm#"/>
  <p:tag name="KSO_WM_TEMPLATE_CATEGORY" val="custom"/>
  <p:tag name="KSO_WM_TEMPLATE_INDEX" val="160557"/>
  <p:tag name="KSO_WM_UNIT_TYPE" val="a"/>
  <p:tag name="KSO_WM_UNIT_INDEX" val="1"/>
  <p:tag name="KSO_WM_UNIT_ID" val="custom160557_4*a*1"/>
  <p:tag name="KSO_WM_UNIT_CLEAR" val="1"/>
  <p:tag name="KSO_WM_UNIT_LAYERLEVEL" val="1"/>
  <p:tag name="KSO_WM_UNIT_VALUE" val="33"/>
  <p:tag name="KSO_WM_UNIT_ISCONTENTSTITLE" val="0"/>
  <p:tag name="KSO_WM_UNIT_HIGHLIGHT" val="0"/>
  <p:tag name="KSO_WM_UNIT_COMPATIBLE" val="0"/>
  <p:tag name="KSO_WM_UNIT_PRESET_TEXT_INDEX" val="3"/>
  <p:tag name="KSO_WM_UNIT_PRESET_TEXT_LEN" val="17"/>
</p:tagLst>
</file>

<file path=ppt/tags/tag23.xml><?xml version="1.0" encoding="utf-8"?>
<p:tagLst xmlns:p="http://schemas.openxmlformats.org/presentationml/2006/main">
  <p:tag name="KSO_WM_TAG_VERSION" val="1.0"/>
  <p:tag name="KSO_WM_BEAUTIFY_FLAG" val="#wm#"/>
  <p:tag name="KSO_WM_TEMPLATE_CATEGORY" val="custom"/>
  <p:tag name="KSO_WM_TEMPLATE_INDEX" val="160557"/>
  <p:tag name="KSO_WM_UNIT_TYPE" val="f"/>
  <p:tag name="KSO_WM_UNIT_INDEX" val="1"/>
  <p:tag name="KSO_WM_UNIT_ID" val="custom160557_4*f*1"/>
  <p:tag name="KSO_WM_UNIT_CLEAR" val="1"/>
  <p:tag name="KSO_WM_UNIT_LAYERLEVEL" val="1"/>
  <p:tag name="KSO_WM_UNIT_VALUE" val="180"/>
  <p:tag name="KSO_WM_UNIT_HIGHLIGHT" val="0"/>
  <p:tag name="KSO_WM_UNIT_COMPATIBLE" val="0"/>
  <p:tag name="KSO_WM_UNIT_PRESET_TEXT_INDEX" val="5"/>
  <p:tag name="KSO_WM_UNIT_PRESET_TEXT_LEN" val="232"/>
</p:tagLst>
</file>

<file path=ppt/tags/tag24.xml><?xml version="1.0" encoding="utf-8"?>
<p:tagLst xmlns:p="http://schemas.openxmlformats.org/presentationml/2006/main">
  <p:tag name="KSO_WM_TEMPLATE_CATEGORY" val="custom"/>
  <p:tag name="KSO_WM_TEMPLATE_INDEX" val="160557"/>
  <p:tag name="KSO_WM_TAG_VERSION" val="1.0"/>
  <p:tag name="KSO_WM_SLIDE_ID" val="custom160557_4"/>
  <p:tag name="KSO_WM_SLIDE_INDEX" val="4"/>
  <p:tag name="KSO_WM_SLIDE_ITEM_CNT" val="2"/>
  <p:tag name="KSO_WM_SLIDE_LAYOUT" val="f_d_a"/>
  <p:tag name="KSO_WM_SLIDE_LAYOUT_CNT" val="1_1_1"/>
  <p:tag name="KSO_WM_SLIDE_TYPE" val="text"/>
  <p:tag name="KSO_WM_BEAUTIFY_FLAG" val="#wm#"/>
  <p:tag name="KSO_WM_SLIDE_POSITION" val="66*36"/>
  <p:tag name="KSO_WM_SLIDE_SIZE" val="828*426"/>
</p:tagLst>
</file>

<file path=ppt/tags/tag25.xml><?xml version="1.0" encoding="utf-8"?>
<p:tagLst xmlns:p="http://schemas.openxmlformats.org/presentationml/2006/main">
  <p:tag name="KSO_WM_TAG_VERSION" val="1.0"/>
  <p:tag name="KSO_WM_BEAUTIFY_FLAG" val="#wm#"/>
  <p:tag name="KSO_WM_TEMPLATE_CATEGORY" val="custom"/>
  <p:tag name="KSO_WM_TEMPLATE_INDEX" val="160557"/>
  <p:tag name="KSO_WM_UNIT_TYPE" val="a"/>
  <p:tag name="KSO_WM_UNIT_INDEX" val="1"/>
  <p:tag name="KSO_WM_UNIT_ID" val="custom160557_4*a*1"/>
  <p:tag name="KSO_WM_UNIT_CLEAR" val="1"/>
  <p:tag name="KSO_WM_UNIT_LAYERLEVEL" val="1"/>
  <p:tag name="KSO_WM_UNIT_VALUE" val="33"/>
  <p:tag name="KSO_WM_UNIT_ISCONTENTSTITLE" val="0"/>
  <p:tag name="KSO_WM_UNIT_HIGHLIGHT" val="0"/>
  <p:tag name="KSO_WM_UNIT_COMPATIBLE" val="0"/>
  <p:tag name="KSO_WM_UNIT_PRESET_TEXT_INDEX" val="3"/>
  <p:tag name="KSO_WM_UNIT_PRESET_TEXT_LEN" val="17"/>
</p:tagLst>
</file>

<file path=ppt/tags/tag26.xml><?xml version="1.0" encoding="utf-8"?>
<p:tagLst xmlns:p="http://schemas.openxmlformats.org/presentationml/2006/main">
  <p:tag name="KSO_WM_TAG_VERSION" val="1.0"/>
  <p:tag name="KSO_WM_BEAUTIFY_FLAG" val="#wm#"/>
  <p:tag name="KSO_WM_TEMPLATE_CATEGORY" val="custom"/>
  <p:tag name="KSO_WM_TEMPLATE_INDEX" val="160557"/>
  <p:tag name="KSO_WM_UNIT_TYPE" val="f"/>
  <p:tag name="KSO_WM_UNIT_INDEX" val="1"/>
  <p:tag name="KSO_WM_UNIT_ID" val="custom160557_4*f*1"/>
  <p:tag name="KSO_WM_UNIT_CLEAR" val="1"/>
  <p:tag name="KSO_WM_UNIT_LAYERLEVEL" val="1"/>
  <p:tag name="KSO_WM_UNIT_VALUE" val="180"/>
  <p:tag name="KSO_WM_UNIT_HIGHLIGHT" val="0"/>
  <p:tag name="KSO_WM_UNIT_COMPATIBLE" val="0"/>
  <p:tag name="KSO_WM_UNIT_PRESET_TEXT_INDEX" val="5"/>
  <p:tag name="KSO_WM_UNIT_PRESET_TEXT_LEN" val="232"/>
</p:tagLst>
</file>

<file path=ppt/tags/tag27.xml><?xml version="1.0" encoding="utf-8"?>
<p:tagLst xmlns:p="http://schemas.openxmlformats.org/presentationml/2006/main">
  <p:tag name="KSO_WM_TEMPLATE_CATEGORY" val="custom"/>
  <p:tag name="KSO_WM_TEMPLATE_INDEX" val="160557"/>
  <p:tag name="KSO_WM_TAG_VERSION" val="1.0"/>
  <p:tag name="KSO_WM_SLIDE_ID" val="custom160557_4"/>
  <p:tag name="KSO_WM_SLIDE_INDEX" val="4"/>
  <p:tag name="KSO_WM_SLIDE_ITEM_CNT" val="2"/>
  <p:tag name="KSO_WM_SLIDE_LAYOUT" val="f_d_a"/>
  <p:tag name="KSO_WM_SLIDE_LAYOUT_CNT" val="1_1_1"/>
  <p:tag name="KSO_WM_SLIDE_TYPE" val="text"/>
  <p:tag name="KSO_WM_BEAUTIFY_FLAG" val="#wm#"/>
  <p:tag name="KSO_WM_SLIDE_POSITION" val="66*36"/>
  <p:tag name="KSO_WM_SLIDE_SIZE" val="828*426"/>
</p:tagLst>
</file>

<file path=ppt/tags/tag28.xml><?xml version="1.0" encoding="utf-8"?>
<p:tagLst xmlns:p="http://schemas.openxmlformats.org/presentationml/2006/main">
  <p:tag name="KSO_WM_TAG_VERSION" val="1.0"/>
  <p:tag name="KSO_WM_BEAUTIFY_FLAG" val="#wm#"/>
  <p:tag name="KSO_WM_TEMPLATE_CATEGORY" val="custom"/>
  <p:tag name="KSO_WM_TEMPLATE_INDEX" val="160557"/>
  <p:tag name="KSO_WM_UNIT_TYPE" val="a"/>
  <p:tag name="KSO_WM_UNIT_INDEX" val="1"/>
  <p:tag name="KSO_WM_UNIT_ID" val="custom160557_4*a*1"/>
  <p:tag name="KSO_WM_UNIT_CLEAR" val="1"/>
  <p:tag name="KSO_WM_UNIT_LAYERLEVEL" val="1"/>
  <p:tag name="KSO_WM_UNIT_VALUE" val="33"/>
  <p:tag name="KSO_WM_UNIT_ISCONTENTSTITLE" val="0"/>
  <p:tag name="KSO_WM_UNIT_HIGHLIGHT" val="0"/>
  <p:tag name="KSO_WM_UNIT_COMPATIBLE" val="0"/>
  <p:tag name="KSO_WM_UNIT_PRESET_TEXT_INDEX" val="3"/>
  <p:tag name="KSO_WM_UNIT_PRESET_TEXT_LEN" val="17"/>
</p:tagLst>
</file>

<file path=ppt/tags/tag29.xml><?xml version="1.0" encoding="utf-8"?>
<p:tagLst xmlns:p="http://schemas.openxmlformats.org/presentationml/2006/main">
  <p:tag name="KSO_WM_TAG_VERSION" val="1.0"/>
  <p:tag name="KSO_WM_BEAUTIFY_FLAG" val="#wm#"/>
  <p:tag name="KSO_WM_TEMPLATE_CATEGORY" val="custom"/>
  <p:tag name="KSO_WM_TEMPLATE_INDEX" val="160557"/>
  <p:tag name="KSO_WM_UNIT_TYPE" val="f"/>
  <p:tag name="KSO_WM_UNIT_INDEX" val="1"/>
  <p:tag name="KSO_WM_UNIT_ID" val="custom160557_4*f*1"/>
  <p:tag name="KSO_WM_UNIT_CLEAR" val="1"/>
  <p:tag name="KSO_WM_UNIT_LAYERLEVEL" val="1"/>
  <p:tag name="KSO_WM_UNIT_VALUE" val="180"/>
  <p:tag name="KSO_WM_UNIT_HIGHLIGHT" val="0"/>
  <p:tag name="KSO_WM_UNIT_COMPATIBLE" val="0"/>
  <p:tag name="KSO_WM_UNIT_PRESET_TEXT_INDEX" val="5"/>
  <p:tag name="KSO_WM_UNIT_PRESET_TEXT_LEN" val="232"/>
</p:tagLst>
</file>

<file path=ppt/tags/tag3.xml><?xml version="1.0" encoding="utf-8"?>
<p:tagLst xmlns:p="http://schemas.openxmlformats.org/presentationml/2006/main">
  <p:tag name="KSO_WM_TAG_VERSION" val="1.0"/>
  <p:tag name="KSO_WM_BEAUTIFY_FLAG" val="#wm#"/>
  <p:tag name="KSO_WM_TEMPLATE_CATEGORY" val="custom"/>
  <p:tag name="KSO_WM_TEMPLATE_INDEX" val="160557"/>
  <p:tag name="KSO_WM_UNIT_TYPE" val="a"/>
  <p:tag name="KSO_WM_UNIT_INDEX" val="1"/>
  <p:tag name="KSO_WM_UNIT_ID" val="custom160557_1*a*1"/>
  <p:tag name="KSO_WM_UNIT_CLEAR" val="1"/>
  <p:tag name="KSO_WM_UNIT_LAYERLEVEL" val="1"/>
  <p:tag name="KSO_WM_UNIT_VALUE" val="28"/>
  <p:tag name="KSO_WM_UNIT_ISCONTENTSTITLE" val="0"/>
  <p:tag name="KSO_WM_UNIT_HIGHLIGHT" val="0"/>
  <p:tag name="KSO_WM_UNIT_COMPATIBLE" val="0"/>
  <p:tag name="KSO_WM_UNIT_PRESET_TEXT_INDEX" val="3"/>
  <p:tag name="KSO_WM_UNIT_PRESET_TEXT_LEN" val="17"/>
</p:tagLst>
</file>

<file path=ppt/tags/tag30.xml><?xml version="1.0" encoding="utf-8"?>
<p:tagLst xmlns:p="http://schemas.openxmlformats.org/presentationml/2006/main">
  <p:tag name="KSO_WM_TEMPLATE_CATEGORY" val="custom"/>
  <p:tag name="KSO_WM_TEMPLATE_INDEX" val="160557"/>
  <p:tag name="KSO_WM_TAG_VERSION" val="1.0"/>
  <p:tag name="KSO_WM_SLIDE_ID" val="custom160557_4"/>
  <p:tag name="KSO_WM_SLIDE_INDEX" val="4"/>
  <p:tag name="KSO_WM_SLIDE_ITEM_CNT" val="2"/>
  <p:tag name="KSO_WM_SLIDE_LAYOUT" val="f_d_a"/>
  <p:tag name="KSO_WM_SLIDE_LAYOUT_CNT" val="1_1_1"/>
  <p:tag name="KSO_WM_SLIDE_TYPE" val="text"/>
  <p:tag name="KSO_WM_BEAUTIFY_FLAG" val="#wm#"/>
  <p:tag name="KSO_WM_SLIDE_POSITION" val="66*36"/>
  <p:tag name="KSO_WM_SLIDE_SIZE" val="828*426"/>
</p:tagLst>
</file>

<file path=ppt/tags/tag31.xml><?xml version="1.0" encoding="utf-8"?>
<p:tagLst xmlns:p="http://schemas.openxmlformats.org/presentationml/2006/main">
  <p:tag name="KSO_WM_TAG_VERSION" val="1.0"/>
  <p:tag name="KSO_WM_BEAUTIFY_FLAG" val="#wm#"/>
  <p:tag name="KSO_WM_TEMPLATE_CATEGORY" val="custom"/>
  <p:tag name="KSO_WM_TEMPLATE_INDEX" val="160557"/>
  <p:tag name="KSO_WM_UNIT_TYPE" val="a"/>
  <p:tag name="KSO_WM_UNIT_INDEX" val="1"/>
  <p:tag name="KSO_WM_UNIT_ID" val="custom160557_27*a*1"/>
  <p:tag name="KSO_WM_UNIT_CLEAR" val="1"/>
  <p:tag name="KSO_WM_UNIT_LAYERLEVEL" val="1"/>
  <p:tag name="KSO_WM_UNIT_VALUE" val="11"/>
  <p:tag name="KSO_WM_UNIT_ISCONTENTSTITLE" val="0"/>
  <p:tag name="KSO_WM_UNIT_HIGHLIGHT" val="0"/>
  <p:tag name="KSO_WM_UNIT_COMPATIBLE" val="0"/>
  <p:tag name="KSO_WM_UNIT_PRESET_TEXT" val="THANKS"/>
</p:tagLst>
</file>

<file path=ppt/tags/tag32.xml><?xml version="1.0" encoding="utf-8"?>
<p:tagLst xmlns:p="http://schemas.openxmlformats.org/presentationml/2006/main">
  <p:tag name="MH" val="20150923170952"/>
  <p:tag name="MH_LIBRARY" val="GRAPHIC"/>
  <p:tag name="KSO_WM_TEMPLATE_CATEGORY" val="custom"/>
  <p:tag name="KSO_WM_TEMPLATE_INDEX" val="160557"/>
  <p:tag name="KSO_WM_TAG_VERSION" val="1.0"/>
  <p:tag name="KSO_WM_SLIDE_ID" val="custom160557_27"/>
  <p:tag name="KSO_WM_SLIDE_INDEX" val="27"/>
  <p:tag name="KSO_WM_SLIDE_ITEM_CNT" val="2"/>
  <p:tag name="KSO_WM_SLIDE_TYPE" val="endPage"/>
  <p:tag name="KSO_WM_BEAUTIFY_FLAG" val="#wm#"/>
  <p:tag name="KSO_WM_SLIDE_LAYOUT" val="a_f"/>
  <p:tag name="KSO_WM_SLIDE_LAYOUT_CNT" val="1_1"/>
</p:tagLst>
</file>

<file path=ppt/tags/tag4.xml><?xml version="1.0" encoding="utf-8"?>
<p:tagLst xmlns:p="http://schemas.openxmlformats.org/presentationml/2006/main">
  <p:tag name="KSO_WM_TAG_VERSION" val="1.0"/>
  <p:tag name="KSO_WM_BEAUTIFY_FLAG" val="#wm#"/>
  <p:tag name="KSO_WM_TEMPLATE_CATEGORY" val="custom"/>
  <p:tag name="KSO_WM_TEMPLATE_INDEX" val="160557"/>
  <p:tag name="KSO_WM_UNIT_TYPE" val="b"/>
  <p:tag name="KSO_WM_UNIT_INDEX" val="1"/>
  <p:tag name="KSO_WM_UNIT_ID" val="custom160557_1*b*1"/>
  <p:tag name="KSO_WM_UNIT_CLEAR" val="1"/>
  <p:tag name="KSO_WM_UNIT_LAYERLEVEL" val="1"/>
  <p:tag name="KSO_WM_UNIT_VALUE" val="35"/>
  <p:tag name="KSO_WM_UNIT_ISCONTENTSTITLE" val="0"/>
  <p:tag name="KSO_WM_UNIT_HIGHLIGHT" val="0"/>
  <p:tag name="KSO_WM_UNIT_COMPATIBLE" val="0"/>
  <p:tag name="KSO_WM_UNIT_PRESET_TEXT_INDEX" val="3"/>
  <p:tag name="KSO_WM_UNIT_PRESET_TEXT_LEN" val="17"/>
</p:tagLst>
</file>

<file path=ppt/tags/tag5.xml><?xml version="1.0" encoding="utf-8"?>
<p:tagLst xmlns:p="http://schemas.openxmlformats.org/presentationml/2006/main">
  <p:tag name="KSO_WM_TEMPLATE_THUMBS_INDEX" val="1、4、5、9、12、17、21、25、26、27"/>
  <p:tag name="KSO_WM_TEMPLATE_CATEGORY" val="custom"/>
  <p:tag name="KSO_WM_TEMPLATE_INDEX" val="160557"/>
  <p:tag name="KSO_WM_TAG_VERSION" val="1.0"/>
  <p:tag name="KSO_WM_SLIDE_ID" val="custom160557_1"/>
  <p:tag name="KSO_WM_SLIDE_INDEX" val="1"/>
  <p:tag name="KSO_WM_SLIDE_ITEM_CNT" val="2"/>
  <p:tag name="KSO_WM_SLIDE_LAYOUT" val="a_b"/>
  <p:tag name="KSO_WM_SLIDE_LAYOUT_CNT" val="1_1"/>
  <p:tag name="KSO_WM_SLIDE_TYPE" val="title"/>
  <p:tag name="KSO_WM_BEAUTIFY_FLAG" val="#wm#"/>
</p:tagLst>
</file>

<file path=ppt/tags/tag6.xml><?xml version="1.0" encoding="utf-8"?>
<p:tagLst xmlns:p="http://schemas.openxmlformats.org/presentationml/2006/main">
  <p:tag name="KSO_WM_TAG_VERSION" val="1.0"/>
  <p:tag name="KSO_WM_BEAUTIFY_FLAG" val="#wm#"/>
  <p:tag name="KSO_WM_TEMPLATE_CATEGORY" val="custom"/>
  <p:tag name="KSO_WM_TEMPLATE_INDEX" val="160557"/>
  <p:tag name="KSO_WM_UNIT_TYPE" val="a"/>
  <p:tag name="KSO_WM_UNIT_INDEX" val="1"/>
  <p:tag name="KSO_WM_UNIT_ID" val="custom160557_2*a*1"/>
  <p:tag name="KSO_WM_UNIT_CLEAR" val="1"/>
  <p:tag name="KSO_WM_UNIT_LAYERLEVEL" val="1"/>
  <p:tag name="KSO_WM_UNIT_VALUE" val="25"/>
  <p:tag name="KSO_WM_UNIT_ISCONTENTSTITLE" val="0"/>
  <p:tag name="KSO_WM_UNIT_HIGHLIGHT" val="0"/>
  <p:tag name="KSO_WM_UNIT_COMPATIBLE" val="0"/>
  <p:tag name="KSO_WM_UNIT_PRESET_TEXT_INDEX" val="3"/>
  <p:tag name="KSO_WM_UNIT_PRESET_TEXT_LEN" val="17"/>
</p:tagLst>
</file>

<file path=ppt/tags/tag7.xml><?xml version="1.0" encoding="utf-8"?>
<p:tagLst xmlns:p="http://schemas.openxmlformats.org/presentationml/2006/main">
  <p:tag name="KSO_WM_TEMPLATE_CATEGORY" val="custom"/>
  <p:tag name="KSO_WM_TEMPLATE_INDEX" val="160557"/>
  <p:tag name="KSO_WM_TAG_VERSION" val="1.0"/>
  <p:tag name="KSO_WM_SLIDE_ID" val="custom160557_2"/>
  <p:tag name="KSO_WM_SLIDE_INDEX" val="2"/>
  <p:tag name="KSO_WM_SLIDE_ITEM_CNT" val="1"/>
  <p:tag name="KSO_WM_SLIDE_LAYOUT" val="a_f"/>
  <p:tag name="KSO_WM_SLIDE_LAYOUT_CNT" val="1_1"/>
  <p:tag name="KSO_WM_SLIDE_TYPE" val="text"/>
  <p:tag name="KSO_WM_BEAUTIFY_FLAG" val="#wm#"/>
  <p:tag name="KSO_WM_SLIDE_POSITION" val="66*120"/>
  <p:tag name="KSO_WM_SLIDE_SIZE" val="828*366"/>
</p:tagLst>
</file>

<file path=ppt/tags/tag8.xml><?xml version="1.0" encoding="utf-8"?>
<p:tagLst xmlns:p="http://schemas.openxmlformats.org/presentationml/2006/main">
  <p:tag name="KSO_WM_TAG_VERSION" val="1.0"/>
  <p:tag name="KSO_WM_BEAUTIFY_FLAG" val="#wm#"/>
  <p:tag name="KSO_WM_TEMPLATE_CATEGORY" val="custom"/>
  <p:tag name="KSO_WM_TEMPLATE_INDEX" val="160557"/>
  <p:tag name="KSO_WM_UNIT_TYPE" val="a"/>
  <p:tag name="KSO_WM_UNIT_INDEX" val="1"/>
  <p:tag name="KSO_WM_UNIT_ID" val="custom160557_3*a*1"/>
  <p:tag name="KSO_WM_UNIT_CLEAR" val="1"/>
  <p:tag name="KSO_WM_UNIT_LAYERLEVEL" val="1"/>
  <p:tag name="KSO_WM_UNIT_VALUE" val="25"/>
  <p:tag name="KSO_WM_UNIT_ISCONTENTSTITLE" val="0"/>
  <p:tag name="KSO_WM_UNIT_HIGHLIGHT" val="0"/>
  <p:tag name="KSO_WM_UNIT_COMPATIBLE" val="0"/>
  <p:tag name="KSO_WM_UNIT_PRESET_TEXT_INDEX" val="3"/>
  <p:tag name="KSO_WM_UNIT_PRESET_TEXT_LEN" val="17"/>
</p:tagLst>
</file>

<file path=ppt/tags/tag9.xml><?xml version="1.0" encoding="utf-8"?>
<p:tagLst xmlns:p="http://schemas.openxmlformats.org/presentationml/2006/main">
  <p:tag name="KSO_WM_TEMPLATE_CATEGORY" val="custom"/>
  <p:tag name="KSO_WM_TEMPLATE_INDEX" val="160557"/>
  <p:tag name="KSO_WM_TAG_VERSION" val="1.0"/>
  <p:tag name="KSO_WM_SLIDE_ID" val="custom160557_3"/>
  <p:tag name="KSO_WM_SLIDE_INDEX" val="3"/>
  <p:tag name="KSO_WM_SLIDE_ITEM_CNT" val="2"/>
  <p:tag name="KSO_WM_SLIDE_LAYOUT" val="a_f"/>
  <p:tag name="KSO_WM_SLIDE_LAYOUT_CNT" val="1_2"/>
  <p:tag name="KSO_WM_SLIDE_TYPE" val="text"/>
  <p:tag name="KSO_WM_BEAUTIFY_FLAG" val="#wm#"/>
  <p:tag name="KSO_WM_SLIDE_POSITION" val="66*144"/>
  <p:tag name="KSO_WM_SLIDE_SIZE" val="828*343"/>
</p:tagLst>
</file>

<file path=ppt/theme/theme1.xml><?xml version="1.0" encoding="utf-8"?>
<a:theme xmlns:a="http://schemas.openxmlformats.org/drawingml/2006/main" name="Office 主题">
  <a:themeElements>
    <a:clrScheme name="160557">
      <a:dk1>
        <a:srgbClr val="FFFFFF"/>
      </a:dk1>
      <a:lt1>
        <a:srgbClr val="3F3F3F"/>
      </a:lt1>
      <a:dk2>
        <a:srgbClr val="FFFFFF"/>
      </a:dk2>
      <a:lt2>
        <a:srgbClr val="3F3F3F"/>
      </a:lt2>
      <a:accent1>
        <a:srgbClr val="FFA90D"/>
      </a:accent1>
      <a:accent2>
        <a:srgbClr val="D55A33"/>
      </a:accent2>
      <a:accent3>
        <a:srgbClr val="BAB772"/>
      </a:accent3>
      <a:accent4>
        <a:srgbClr val="FF8427"/>
      </a:accent4>
      <a:accent5>
        <a:srgbClr val="CC9900"/>
      </a:accent5>
      <a:accent6>
        <a:srgbClr val="B22600"/>
      </a:accent6>
      <a:hlink>
        <a:srgbClr val="CC9900"/>
      </a:hlink>
      <a:folHlink>
        <a:srgbClr val="666699"/>
      </a:folHlink>
    </a:clrScheme>
    <a:fontScheme name="自定义 2">
      <a:majorFont>
        <a:latin typeface="Arial"/>
        <a:ea typeface="黑体"/>
        <a:cs typeface=""/>
      </a:majorFont>
      <a:minorFont>
        <a:latin typeface="Arial"/>
        <a:ea typeface="黑体"/>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4234</Words>
  <Application>WPS Presentation</Application>
  <PresentationFormat>宽屏</PresentationFormat>
  <Paragraphs>118</Paragraphs>
  <Slides>12</Slides>
  <Notes>27</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12</vt:i4>
      </vt:variant>
    </vt:vector>
  </HeadingPairs>
  <TitlesOfParts>
    <vt:vector size="24" baseType="lpstr">
      <vt:lpstr>Arial</vt:lpstr>
      <vt:lpstr>SimSun</vt:lpstr>
      <vt:lpstr>Wingdings</vt:lpstr>
      <vt:lpstr>Arial Black</vt:lpstr>
      <vt:lpstr>Rockwell Extra Bold</vt:lpstr>
      <vt:lpstr>Bowlby One SC</vt:lpstr>
      <vt:lpstr>Tahoma</vt:lpstr>
      <vt:lpstr>Microsoft YaHei</vt:lpstr>
      <vt:lpstr>Arial Unicode MS</vt:lpstr>
      <vt:lpstr>黑体</vt:lpstr>
      <vt:lpstr>Calibri</vt:lpstr>
      <vt:lpstr>Office 主题</vt:lpstr>
      <vt:lpstr>BUSINESS TEMPLATE</vt:lpstr>
      <vt:lpstr>Basic Lesson Plan Rules.</vt:lpstr>
      <vt:lpstr>Aims of the lesson.</vt:lpstr>
      <vt:lpstr>Aims of the lesson.</vt:lpstr>
      <vt:lpstr>Aims of the lesson.</vt:lpstr>
      <vt:lpstr>Aims of the lesson.</vt:lpstr>
      <vt:lpstr>PowerPoint 演示文稿</vt:lpstr>
      <vt:lpstr>PowerPoint 演示文稿</vt:lpstr>
      <vt:lpstr>PowerPoint 演示文稿</vt:lpstr>
      <vt:lpstr>PowerPoint 演示文稿</vt:lpstr>
      <vt:lpstr>PowerPoint 演示文稿</vt:lpstr>
      <vt:lpstr>THANKS</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LOREM IPSUM DOLOR SIT AMET</dc:title>
  <dc:creator>quan</dc:creator>
  <cp:lastModifiedBy>firea</cp:lastModifiedBy>
  <cp:revision>386</cp:revision>
  <dcterms:created xsi:type="dcterms:W3CDTF">2015-09-21T03:34:00Z</dcterms:created>
  <dcterms:modified xsi:type="dcterms:W3CDTF">2021-09-06T17:18:46Z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1033-11.2.0.10265</vt:lpwstr>
  </property>
  <property fmtid="{D5CDD505-2E9C-101B-9397-08002B2CF9AE}" pid="3" name="ICV">
    <vt:lpwstr>E6FE556E0595407FBF6718D2E8E48A5C</vt:lpwstr>
  </property>
</Properties>
</file>